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  <p:sldMasterId id="2147483772" r:id="rId2"/>
  </p:sldMasterIdLst>
  <p:notesMasterIdLst>
    <p:notesMasterId r:id="rId34"/>
  </p:notesMasterIdLst>
  <p:sldIdLst>
    <p:sldId id="279" r:id="rId3"/>
    <p:sldId id="258" r:id="rId4"/>
    <p:sldId id="280" r:id="rId5"/>
    <p:sldId id="281" r:id="rId6"/>
    <p:sldId id="259" r:id="rId7"/>
    <p:sldId id="283" r:id="rId8"/>
    <p:sldId id="284" r:id="rId9"/>
    <p:sldId id="286" r:id="rId10"/>
    <p:sldId id="287" r:id="rId11"/>
    <p:sldId id="291" r:id="rId12"/>
    <p:sldId id="260" r:id="rId13"/>
    <p:sldId id="275" r:id="rId14"/>
    <p:sldId id="288" r:id="rId15"/>
    <p:sldId id="278" r:id="rId16"/>
    <p:sldId id="289" r:id="rId17"/>
    <p:sldId id="282" r:id="rId18"/>
    <p:sldId id="261" r:id="rId19"/>
    <p:sldId id="262" r:id="rId20"/>
    <p:sldId id="263" r:id="rId21"/>
    <p:sldId id="265" r:id="rId22"/>
    <p:sldId id="266" r:id="rId23"/>
    <p:sldId id="267" r:id="rId24"/>
    <p:sldId id="268" r:id="rId25"/>
    <p:sldId id="269" r:id="rId26"/>
    <p:sldId id="270" r:id="rId27"/>
    <p:sldId id="276" r:id="rId28"/>
    <p:sldId id="271" r:id="rId29"/>
    <p:sldId id="277" r:id="rId30"/>
    <p:sldId id="290" r:id="rId31"/>
    <p:sldId id="272" r:id="rId32"/>
    <p:sldId id="27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1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4A7416-9B21-0849-B826-9BC01D6AE77D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CB51CB-CC8E-4D46-8E64-1828FA88DED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b="1" dirty="0" smtClean="0"/>
            <a:t>Co-Plan</a:t>
          </a:r>
          <a:endParaRPr lang="en-US" b="1" dirty="0"/>
        </a:p>
      </dgm:t>
    </dgm:pt>
    <dgm:pt modelId="{86DEF613-1B6A-3942-897E-1542A500E31E}" type="parTrans" cxnId="{8B0F6A1A-B29F-024F-991E-2198CC09208B}">
      <dgm:prSet/>
      <dgm:spPr/>
      <dgm:t>
        <a:bodyPr/>
        <a:lstStyle/>
        <a:p>
          <a:endParaRPr lang="en-US"/>
        </a:p>
      </dgm:t>
    </dgm:pt>
    <dgm:pt modelId="{64FEB0D0-5B57-4C4C-87EF-5B0D5B83858D}" type="sibTrans" cxnId="{8B0F6A1A-B29F-024F-991E-2198CC09208B}">
      <dgm:prSet/>
      <dgm:spPr/>
      <dgm:t>
        <a:bodyPr/>
        <a:lstStyle/>
        <a:p>
          <a:endParaRPr lang="en-US"/>
        </a:p>
      </dgm:t>
    </dgm:pt>
    <dgm:pt modelId="{41E55B5D-6BB2-0647-B98A-782A33606B3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b="1" dirty="0" smtClean="0"/>
            <a:t>Co-Instruction</a:t>
          </a:r>
          <a:endParaRPr lang="en-US" b="1" dirty="0"/>
        </a:p>
      </dgm:t>
    </dgm:pt>
    <dgm:pt modelId="{F99A34A6-A5FB-BD4C-A4C8-A355F9404201}" type="parTrans" cxnId="{BAE759C8-63EE-E64E-8D0E-4C904A55A474}">
      <dgm:prSet/>
      <dgm:spPr/>
      <dgm:t>
        <a:bodyPr/>
        <a:lstStyle/>
        <a:p>
          <a:endParaRPr lang="en-US"/>
        </a:p>
      </dgm:t>
    </dgm:pt>
    <dgm:pt modelId="{1D7EA040-CE37-5E43-B22F-0A272C308594}" type="sibTrans" cxnId="{BAE759C8-63EE-E64E-8D0E-4C904A55A474}">
      <dgm:prSet/>
      <dgm:spPr/>
      <dgm:t>
        <a:bodyPr/>
        <a:lstStyle/>
        <a:p>
          <a:endParaRPr lang="en-US"/>
        </a:p>
      </dgm:t>
    </dgm:pt>
    <dgm:pt modelId="{FA0F8AC0-DA94-DC4C-84B7-99D3DC53110D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b="1" dirty="0" smtClean="0"/>
            <a:t>Co-Assess</a:t>
          </a:r>
          <a:endParaRPr lang="en-US" b="1" dirty="0"/>
        </a:p>
      </dgm:t>
    </dgm:pt>
    <dgm:pt modelId="{FAC814AE-C205-B846-8C7E-062EB73761A7}" type="parTrans" cxnId="{001F1BEA-ACAF-EA42-9F32-B41581FD9936}">
      <dgm:prSet/>
      <dgm:spPr/>
      <dgm:t>
        <a:bodyPr/>
        <a:lstStyle/>
        <a:p>
          <a:endParaRPr lang="en-US"/>
        </a:p>
      </dgm:t>
    </dgm:pt>
    <dgm:pt modelId="{BFDDBE40-C745-B647-A770-C9EAA5C315D3}" type="sibTrans" cxnId="{001F1BEA-ACAF-EA42-9F32-B41581FD9936}">
      <dgm:prSet/>
      <dgm:spPr/>
      <dgm:t>
        <a:bodyPr/>
        <a:lstStyle/>
        <a:p>
          <a:endParaRPr lang="en-US"/>
        </a:p>
      </dgm:t>
    </dgm:pt>
    <dgm:pt modelId="{02B1DE15-76D3-954C-B703-00C28A33819B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b="1" dirty="0" smtClean="0"/>
            <a:t>Reflect</a:t>
          </a:r>
          <a:endParaRPr lang="en-US" b="1" dirty="0"/>
        </a:p>
      </dgm:t>
    </dgm:pt>
    <dgm:pt modelId="{81CFC169-2352-C54F-BE05-B7915ECF5221}" type="parTrans" cxnId="{B874411F-AA69-1149-83FD-682D75DBECDC}">
      <dgm:prSet/>
      <dgm:spPr/>
      <dgm:t>
        <a:bodyPr/>
        <a:lstStyle/>
        <a:p>
          <a:endParaRPr lang="en-US"/>
        </a:p>
      </dgm:t>
    </dgm:pt>
    <dgm:pt modelId="{9CF78E6E-E93B-8643-8C74-893F4387FCF7}" type="sibTrans" cxnId="{B874411F-AA69-1149-83FD-682D75DBECDC}">
      <dgm:prSet/>
      <dgm:spPr/>
      <dgm:t>
        <a:bodyPr/>
        <a:lstStyle/>
        <a:p>
          <a:endParaRPr lang="en-US"/>
        </a:p>
      </dgm:t>
    </dgm:pt>
    <dgm:pt modelId="{7E719D77-F834-D54B-8E68-9401E5445838}" type="pres">
      <dgm:prSet presAssocID="{0E4A7416-9B21-0849-B826-9BC01D6AE77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F27B4B-2B2D-A04B-A8C3-F8A2813D676E}" type="pres">
      <dgm:prSet presAssocID="{EDCB51CB-CC8E-4D46-8E64-1828FA88DEDF}" presName="node" presStyleLbl="node1" presStyleIdx="0" presStyleCnt="4" custScaleX="179477" custScaleY="100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3FB9D-FC48-244C-B570-0D2A02A0B8F4}" type="pres">
      <dgm:prSet presAssocID="{64FEB0D0-5B57-4C4C-87EF-5B0D5B83858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4ABCACF-F4D8-EA4E-A33F-F955B39AE821}" type="pres">
      <dgm:prSet presAssocID="{64FEB0D0-5B57-4C4C-87EF-5B0D5B83858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83EF43A-D59A-654C-A9A1-7E86FA67F6F7}" type="pres">
      <dgm:prSet presAssocID="{41E55B5D-6BB2-0647-B98A-782A33606B38}" presName="node" presStyleLbl="node1" presStyleIdx="1" presStyleCnt="4" custScaleX="189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227FA-A53C-2D43-8F9F-4FD1E37A04BC}" type="pres">
      <dgm:prSet presAssocID="{1D7EA040-CE37-5E43-B22F-0A272C30859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67AF5C2-9789-6842-A633-0E5B20B0CC5C}" type="pres">
      <dgm:prSet presAssocID="{1D7EA040-CE37-5E43-B22F-0A272C30859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0B5001A-0519-8344-9A84-0CC303532639}" type="pres">
      <dgm:prSet presAssocID="{FA0F8AC0-DA94-DC4C-84B7-99D3DC53110D}" presName="node" presStyleLbl="node1" presStyleIdx="2" presStyleCnt="4" custScaleX="171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89236-7283-A74E-A264-6012F901C765}" type="pres">
      <dgm:prSet presAssocID="{BFDDBE40-C745-B647-A770-C9EAA5C315D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D207969-2FEB-3343-B2E1-F7954BF16684}" type="pres">
      <dgm:prSet presAssocID="{BFDDBE40-C745-B647-A770-C9EAA5C315D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752D416-96E2-5842-8301-9114DDECBB8B}" type="pres">
      <dgm:prSet presAssocID="{02B1DE15-76D3-954C-B703-00C28A33819B}" presName="node" presStyleLbl="node1" presStyleIdx="3" presStyleCnt="4" custScaleX="166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FA1C8-BC06-644C-9A5A-FD9ACCDFD56E}" type="pres">
      <dgm:prSet presAssocID="{9CF78E6E-E93B-8643-8C74-893F4387FCF7}" presName="sibTrans" presStyleLbl="sibTrans2D1" presStyleIdx="3" presStyleCnt="4"/>
      <dgm:spPr/>
      <dgm:t>
        <a:bodyPr/>
        <a:lstStyle/>
        <a:p>
          <a:endParaRPr lang="en-US"/>
        </a:p>
      </dgm:t>
    </dgm:pt>
    <dgm:pt modelId="{E290B6D4-715F-CA4B-8074-95B60DB1B510}" type="pres">
      <dgm:prSet presAssocID="{9CF78E6E-E93B-8643-8C74-893F4387FCF7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57D785E9-7A3A-BB48-9493-8DF512070D75}" type="presOf" srcId="{BFDDBE40-C745-B647-A770-C9EAA5C315D3}" destId="{EB189236-7283-A74E-A264-6012F901C765}" srcOrd="0" destOrd="0" presId="urn:microsoft.com/office/officeart/2005/8/layout/cycle2"/>
    <dgm:cxn modelId="{001F1BEA-ACAF-EA42-9F32-B41581FD9936}" srcId="{0E4A7416-9B21-0849-B826-9BC01D6AE77D}" destId="{FA0F8AC0-DA94-DC4C-84B7-99D3DC53110D}" srcOrd="2" destOrd="0" parTransId="{FAC814AE-C205-B846-8C7E-062EB73761A7}" sibTransId="{BFDDBE40-C745-B647-A770-C9EAA5C315D3}"/>
    <dgm:cxn modelId="{7E920589-3B3A-864D-8421-4BCBDBAA2D15}" type="presOf" srcId="{0E4A7416-9B21-0849-B826-9BC01D6AE77D}" destId="{7E719D77-F834-D54B-8E68-9401E5445838}" srcOrd="0" destOrd="0" presId="urn:microsoft.com/office/officeart/2005/8/layout/cycle2"/>
    <dgm:cxn modelId="{8B0F6A1A-B29F-024F-991E-2198CC09208B}" srcId="{0E4A7416-9B21-0849-B826-9BC01D6AE77D}" destId="{EDCB51CB-CC8E-4D46-8E64-1828FA88DEDF}" srcOrd="0" destOrd="0" parTransId="{86DEF613-1B6A-3942-897E-1542A500E31E}" sibTransId="{64FEB0D0-5B57-4C4C-87EF-5B0D5B83858D}"/>
    <dgm:cxn modelId="{B874411F-AA69-1149-83FD-682D75DBECDC}" srcId="{0E4A7416-9B21-0849-B826-9BC01D6AE77D}" destId="{02B1DE15-76D3-954C-B703-00C28A33819B}" srcOrd="3" destOrd="0" parTransId="{81CFC169-2352-C54F-BE05-B7915ECF5221}" sibTransId="{9CF78E6E-E93B-8643-8C74-893F4387FCF7}"/>
    <dgm:cxn modelId="{F1EFECA6-12BF-1546-9152-5B3F21B4C6DC}" type="presOf" srcId="{1D7EA040-CE37-5E43-B22F-0A272C308594}" destId="{367AF5C2-9789-6842-A633-0E5B20B0CC5C}" srcOrd="1" destOrd="0" presId="urn:microsoft.com/office/officeart/2005/8/layout/cycle2"/>
    <dgm:cxn modelId="{BAE759C8-63EE-E64E-8D0E-4C904A55A474}" srcId="{0E4A7416-9B21-0849-B826-9BC01D6AE77D}" destId="{41E55B5D-6BB2-0647-B98A-782A33606B38}" srcOrd="1" destOrd="0" parTransId="{F99A34A6-A5FB-BD4C-A4C8-A355F9404201}" sibTransId="{1D7EA040-CE37-5E43-B22F-0A272C308594}"/>
    <dgm:cxn modelId="{EE837455-1FA8-A842-B4D2-4A0832C4F57D}" type="presOf" srcId="{EDCB51CB-CC8E-4D46-8E64-1828FA88DEDF}" destId="{7EF27B4B-2B2D-A04B-A8C3-F8A2813D676E}" srcOrd="0" destOrd="0" presId="urn:microsoft.com/office/officeart/2005/8/layout/cycle2"/>
    <dgm:cxn modelId="{BE37E337-5101-1346-85C9-D75517EE0655}" type="presOf" srcId="{FA0F8AC0-DA94-DC4C-84B7-99D3DC53110D}" destId="{00B5001A-0519-8344-9A84-0CC303532639}" srcOrd="0" destOrd="0" presId="urn:microsoft.com/office/officeart/2005/8/layout/cycle2"/>
    <dgm:cxn modelId="{06740635-CA48-BD4D-B4D2-38F36B18BD72}" type="presOf" srcId="{64FEB0D0-5B57-4C4C-87EF-5B0D5B83858D}" destId="{B4ABCACF-F4D8-EA4E-A33F-F955B39AE821}" srcOrd="1" destOrd="0" presId="urn:microsoft.com/office/officeart/2005/8/layout/cycle2"/>
    <dgm:cxn modelId="{23A9FF65-EE47-6040-8B67-6149B54A8511}" type="presOf" srcId="{BFDDBE40-C745-B647-A770-C9EAA5C315D3}" destId="{ED207969-2FEB-3343-B2E1-F7954BF16684}" srcOrd="1" destOrd="0" presId="urn:microsoft.com/office/officeart/2005/8/layout/cycle2"/>
    <dgm:cxn modelId="{329EEB8B-C450-A84C-B571-E136062AF121}" type="presOf" srcId="{1D7EA040-CE37-5E43-B22F-0A272C308594}" destId="{3E1227FA-A53C-2D43-8F9F-4FD1E37A04BC}" srcOrd="0" destOrd="0" presId="urn:microsoft.com/office/officeart/2005/8/layout/cycle2"/>
    <dgm:cxn modelId="{A2B23E60-DD7A-954B-B91B-BF1AFE92FAE8}" type="presOf" srcId="{9CF78E6E-E93B-8643-8C74-893F4387FCF7}" destId="{405FA1C8-BC06-644C-9A5A-FD9ACCDFD56E}" srcOrd="0" destOrd="0" presId="urn:microsoft.com/office/officeart/2005/8/layout/cycle2"/>
    <dgm:cxn modelId="{035A26A5-30EA-494A-834E-0069777951DF}" type="presOf" srcId="{64FEB0D0-5B57-4C4C-87EF-5B0D5B83858D}" destId="{4C23FB9D-FC48-244C-B570-0D2A02A0B8F4}" srcOrd="0" destOrd="0" presId="urn:microsoft.com/office/officeart/2005/8/layout/cycle2"/>
    <dgm:cxn modelId="{EA32B2B0-079A-BF42-8201-CA6426F12DBD}" type="presOf" srcId="{02B1DE15-76D3-954C-B703-00C28A33819B}" destId="{5752D416-96E2-5842-8301-9114DDECBB8B}" srcOrd="0" destOrd="0" presId="urn:microsoft.com/office/officeart/2005/8/layout/cycle2"/>
    <dgm:cxn modelId="{D0F8A184-B08D-2F43-B1F2-E8878B124C35}" type="presOf" srcId="{9CF78E6E-E93B-8643-8C74-893F4387FCF7}" destId="{E290B6D4-715F-CA4B-8074-95B60DB1B510}" srcOrd="1" destOrd="0" presId="urn:microsoft.com/office/officeart/2005/8/layout/cycle2"/>
    <dgm:cxn modelId="{7547DF6C-E498-CE42-8421-5847A10E7621}" type="presOf" srcId="{41E55B5D-6BB2-0647-B98A-782A33606B38}" destId="{483EF43A-D59A-654C-A9A1-7E86FA67F6F7}" srcOrd="0" destOrd="0" presId="urn:microsoft.com/office/officeart/2005/8/layout/cycle2"/>
    <dgm:cxn modelId="{7825404F-1169-BE48-83A2-6B30E367BD68}" type="presParOf" srcId="{7E719D77-F834-D54B-8E68-9401E5445838}" destId="{7EF27B4B-2B2D-A04B-A8C3-F8A2813D676E}" srcOrd="0" destOrd="0" presId="urn:microsoft.com/office/officeart/2005/8/layout/cycle2"/>
    <dgm:cxn modelId="{996DAA75-D1E7-D84A-84B6-824384226665}" type="presParOf" srcId="{7E719D77-F834-D54B-8E68-9401E5445838}" destId="{4C23FB9D-FC48-244C-B570-0D2A02A0B8F4}" srcOrd="1" destOrd="0" presId="urn:microsoft.com/office/officeart/2005/8/layout/cycle2"/>
    <dgm:cxn modelId="{25DA5187-0626-A641-877C-C045D105CFFD}" type="presParOf" srcId="{4C23FB9D-FC48-244C-B570-0D2A02A0B8F4}" destId="{B4ABCACF-F4D8-EA4E-A33F-F955B39AE821}" srcOrd="0" destOrd="0" presId="urn:microsoft.com/office/officeart/2005/8/layout/cycle2"/>
    <dgm:cxn modelId="{C2EF3894-3C2D-9745-A744-CC7CE631D4E8}" type="presParOf" srcId="{7E719D77-F834-D54B-8E68-9401E5445838}" destId="{483EF43A-D59A-654C-A9A1-7E86FA67F6F7}" srcOrd="2" destOrd="0" presId="urn:microsoft.com/office/officeart/2005/8/layout/cycle2"/>
    <dgm:cxn modelId="{A1567C6E-2C6C-CB4A-B6B0-A3B328A3F0D0}" type="presParOf" srcId="{7E719D77-F834-D54B-8E68-9401E5445838}" destId="{3E1227FA-A53C-2D43-8F9F-4FD1E37A04BC}" srcOrd="3" destOrd="0" presId="urn:microsoft.com/office/officeart/2005/8/layout/cycle2"/>
    <dgm:cxn modelId="{DA7673F5-0BB7-5A4A-8162-DCEC8D7BB925}" type="presParOf" srcId="{3E1227FA-A53C-2D43-8F9F-4FD1E37A04BC}" destId="{367AF5C2-9789-6842-A633-0E5B20B0CC5C}" srcOrd="0" destOrd="0" presId="urn:microsoft.com/office/officeart/2005/8/layout/cycle2"/>
    <dgm:cxn modelId="{4D016DCD-F83C-C64E-A60A-2561FD930349}" type="presParOf" srcId="{7E719D77-F834-D54B-8E68-9401E5445838}" destId="{00B5001A-0519-8344-9A84-0CC303532639}" srcOrd="4" destOrd="0" presId="urn:microsoft.com/office/officeart/2005/8/layout/cycle2"/>
    <dgm:cxn modelId="{F72E0869-311D-3041-BBFC-65E22A817E50}" type="presParOf" srcId="{7E719D77-F834-D54B-8E68-9401E5445838}" destId="{EB189236-7283-A74E-A264-6012F901C765}" srcOrd="5" destOrd="0" presId="urn:microsoft.com/office/officeart/2005/8/layout/cycle2"/>
    <dgm:cxn modelId="{E1CDF26C-9FD8-2B46-AF4D-B4C57B9BB296}" type="presParOf" srcId="{EB189236-7283-A74E-A264-6012F901C765}" destId="{ED207969-2FEB-3343-B2E1-F7954BF16684}" srcOrd="0" destOrd="0" presId="urn:microsoft.com/office/officeart/2005/8/layout/cycle2"/>
    <dgm:cxn modelId="{0C9F2504-C83E-D94C-ABEE-8221C7965F9D}" type="presParOf" srcId="{7E719D77-F834-D54B-8E68-9401E5445838}" destId="{5752D416-96E2-5842-8301-9114DDECBB8B}" srcOrd="6" destOrd="0" presId="urn:microsoft.com/office/officeart/2005/8/layout/cycle2"/>
    <dgm:cxn modelId="{76F15E2C-0F06-1348-9E7B-AAFF01A86A3E}" type="presParOf" srcId="{7E719D77-F834-D54B-8E68-9401E5445838}" destId="{405FA1C8-BC06-644C-9A5A-FD9ACCDFD56E}" srcOrd="7" destOrd="0" presId="urn:microsoft.com/office/officeart/2005/8/layout/cycle2"/>
    <dgm:cxn modelId="{92755B70-22DB-BE49-B89E-302226B5BA79}" type="presParOf" srcId="{405FA1C8-BC06-644C-9A5A-FD9ACCDFD56E}" destId="{E290B6D4-715F-CA4B-8074-95B60DB1B51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6E68D7-281F-6942-9509-8C4F9051C10F}" type="doc">
      <dgm:prSet loTypeId="urn:microsoft.com/office/officeart/2005/8/layout/radial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A7B0D6-9B27-3D40-B5C5-E129DEC13BFE}">
      <dgm:prSet phldrT="[Text]" custT="1"/>
      <dgm:sp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sz="2800" b="1" dirty="0" smtClean="0">
              <a:solidFill>
                <a:srgbClr val="FF0000"/>
              </a:solidFill>
            </a:rPr>
            <a:t>DELIVER</a:t>
          </a:r>
          <a:endParaRPr lang="en-US" sz="2800" b="1" dirty="0">
            <a:solidFill>
              <a:srgbClr val="FF0000"/>
            </a:solidFill>
          </a:endParaRPr>
        </a:p>
      </dgm:t>
    </dgm:pt>
    <dgm:pt modelId="{46D5ADEA-EF1A-194B-B196-FE1BF99CD973}" type="parTrans" cxnId="{0103B182-CC0B-2B4B-A49A-8CE5B826F3E7}">
      <dgm:prSet/>
      <dgm:spPr/>
      <dgm:t>
        <a:bodyPr/>
        <a:lstStyle/>
        <a:p>
          <a:endParaRPr lang="en-US"/>
        </a:p>
      </dgm:t>
    </dgm:pt>
    <dgm:pt modelId="{41CB4BF7-7D00-B245-B312-70C6C443D782}" type="sibTrans" cxnId="{0103B182-CC0B-2B4B-A49A-8CE5B826F3E7}">
      <dgm:prSet/>
      <dgm:spPr/>
      <dgm:t>
        <a:bodyPr/>
        <a:lstStyle/>
        <a:p>
          <a:endParaRPr lang="en-US"/>
        </a:p>
      </dgm:t>
    </dgm:pt>
    <dgm:pt modelId="{EBDCB510-76A8-8F40-9EC6-F618F9CEE538}">
      <dgm:prSet phldrT="[Text]" custT="1"/>
      <dgm:sp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sz="2800" b="1" dirty="0" smtClean="0">
              <a:solidFill>
                <a:srgbClr val="FF0000"/>
              </a:solidFill>
            </a:rPr>
            <a:t>D</a:t>
          </a:r>
          <a:r>
            <a:rPr lang="en-US" sz="2800" b="1" dirty="0" smtClean="0">
              <a:solidFill>
                <a:schemeClr val="tx1"/>
              </a:solidFill>
            </a:rPr>
            <a:t>ifferentiation</a:t>
          </a:r>
          <a:endParaRPr lang="en-US" sz="2800" b="1" dirty="0">
            <a:solidFill>
              <a:schemeClr val="tx1"/>
            </a:solidFill>
          </a:endParaRPr>
        </a:p>
      </dgm:t>
    </dgm:pt>
    <dgm:pt modelId="{F72B3B3C-1D09-2740-A443-0F422EE5D018}" type="parTrans" cxnId="{93A6661F-F2C0-0149-BEC9-8B0CB7E6FE61}">
      <dgm:prSet/>
      <dgm:spPr/>
      <dgm:t>
        <a:bodyPr/>
        <a:lstStyle/>
        <a:p>
          <a:endParaRPr lang="en-US"/>
        </a:p>
      </dgm:t>
    </dgm:pt>
    <dgm:pt modelId="{B0C53D80-B628-9B45-8FF9-5D7EEEF15CD1}" type="sibTrans" cxnId="{93A6661F-F2C0-0149-BEC9-8B0CB7E6FE61}">
      <dgm:prSet/>
      <dgm:spPr/>
      <dgm:t>
        <a:bodyPr/>
        <a:lstStyle/>
        <a:p>
          <a:endParaRPr lang="en-US"/>
        </a:p>
      </dgm:t>
    </dgm:pt>
    <dgm:pt modelId="{D4663B2A-EA9B-5241-AEC4-BB72DA855BFE}">
      <dgm:prSet phldrT="[Text]" custT="1"/>
      <dgm:sp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sz="2800" b="1" dirty="0" smtClean="0">
              <a:solidFill>
                <a:srgbClr val="FF0000"/>
              </a:solidFill>
            </a:rPr>
            <a:t>E</a:t>
          </a:r>
          <a:r>
            <a:rPr lang="en-US" sz="2800" b="1" dirty="0" smtClean="0">
              <a:solidFill>
                <a:srgbClr val="000000"/>
              </a:solidFill>
            </a:rPr>
            <a:t>ngagement</a:t>
          </a:r>
          <a:endParaRPr lang="en-US" sz="2800" b="1" dirty="0">
            <a:solidFill>
              <a:srgbClr val="000000"/>
            </a:solidFill>
          </a:endParaRPr>
        </a:p>
      </dgm:t>
    </dgm:pt>
    <dgm:pt modelId="{FAD1E6E7-0838-D344-A77C-6FEBE3580553}" type="parTrans" cxnId="{A437A853-63BB-8044-B77E-6C9C4E2AC375}">
      <dgm:prSet/>
      <dgm:spPr/>
      <dgm:t>
        <a:bodyPr/>
        <a:lstStyle/>
        <a:p>
          <a:endParaRPr lang="en-US"/>
        </a:p>
      </dgm:t>
    </dgm:pt>
    <dgm:pt modelId="{EE80EB7F-5435-ED44-AF20-91DA45A57421}" type="sibTrans" cxnId="{A437A853-63BB-8044-B77E-6C9C4E2AC375}">
      <dgm:prSet/>
      <dgm:spPr/>
      <dgm:t>
        <a:bodyPr/>
        <a:lstStyle/>
        <a:p>
          <a:endParaRPr lang="en-US"/>
        </a:p>
      </dgm:t>
    </dgm:pt>
    <dgm:pt modelId="{D5B39A24-0E53-9E4B-84AB-4F888B679EDE}">
      <dgm:prSet phldrT="[Text]" custT="1"/>
      <dgm:sp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sz="2600" b="1" dirty="0" smtClean="0">
              <a:solidFill>
                <a:srgbClr val="FF0000"/>
              </a:solidFill>
            </a:rPr>
            <a:t>L</a:t>
          </a:r>
          <a:r>
            <a:rPr lang="en-US" sz="2600" b="1" dirty="0" smtClean="0">
              <a:solidFill>
                <a:srgbClr val="000000"/>
              </a:solidFill>
            </a:rPr>
            <a:t>anguage Objectives</a:t>
          </a:r>
          <a:endParaRPr lang="en-US" sz="2600" b="1" dirty="0">
            <a:solidFill>
              <a:srgbClr val="000000"/>
            </a:solidFill>
          </a:endParaRPr>
        </a:p>
      </dgm:t>
    </dgm:pt>
    <dgm:pt modelId="{18605DB3-74FF-2C4F-B2AB-0E8FB4299722}" type="parTrans" cxnId="{C772C642-EEFF-8346-B2EA-8359EA35A5F7}">
      <dgm:prSet/>
      <dgm:spPr/>
      <dgm:t>
        <a:bodyPr/>
        <a:lstStyle/>
        <a:p>
          <a:endParaRPr lang="en-US"/>
        </a:p>
      </dgm:t>
    </dgm:pt>
    <dgm:pt modelId="{6246A60B-D29A-3D41-8844-EDD043217F3E}" type="sibTrans" cxnId="{C772C642-EEFF-8346-B2EA-8359EA35A5F7}">
      <dgm:prSet/>
      <dgm:spPr/>
      <dgm:t>
        <a:bodyPr/>
        <a:lstStyle/>
        <a:p>
          <a:endParaRPr lang="en-US"/>
        </a:p>
      </dgm:t>
    </dgm:pt>
    <dgm:pt modelId="{440B7878-5F79-4049-8916-D42C164C46B1}">
      <dgm:prSet phldrT="[Text]" custT="1"/>
      <dgm:sp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sz="2800" b="1" dirty="0" smtClean="0">
              <a:solidFill>
                <a:srgbClr val="FF0000"/>
              </a:solidFill>
            </a:rPr>
            <a:t>I</a:t>
          </a:r>
          <a:r>
            <a:rPr lang="en-US" sz="2800" b="1" dirty="0" smtClean="0">
              <a:solidFill>
                <a:srgbClr val="000000"/>
              </a:solidFill>
            </a:rPr>
            <a:t>nstructional Strategies</a:t>
          </a:r>
          <a:endParaRPr lang="en-US" sz="2800" b="1" dirty="0">
            <a:solidFill>
              <a:srgbClr val="000000"/>
            </a:solidFill>
          </a:endParaRPr>
        </a:p>
      </dgm:t>
    </dgm:pt>
    <dgm:pt modelId="{E643E1B8-7672-9742-A910-8DC3C5FF45CD}" type="parTrans" cxnId="{A62D8350-404E-4243-97DC-88F7100E99FE}">
      <dgm:prSet/>
      <dgm:spPr/>
      <dgm:t>
        <a:bodyPr/>
        <a:lstStyle/>
        <a:p>
          <a:endParaRPr lang="en-US"/>
        </a:p>
      </dgm:t>
    </dgm:pt>
    <dgm:pt modelId="{36A0F5B5-7F4A-474F-A8F9-20566EE3AC65}" type="sibTrans" cxnId="{A62D8350-404E-4243-97DC-88F7100E99FE}">
      <dgm:prSet/>
      <dgm:spPr/>
      <dgm:t>
        <a:bodyPr/>
        <a:lstStyle/>
        <a:p>
          <a:endParaRPr lang="en-US"/>
        </a:p>
      </dgm:t>
    </dgm:pt>
    <dgm:pt modelId="{BD029C44-AEFA-5A41-8C9A-BF0DF20C3CF3}">
      <dgm:prSet phldrT="[Text]" custT="1"/>
      <dgm:sp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sz="2800" b="1" dirty="0" smtClean="0">
              <a:solidFill>
                <a:srgbClr val="FF0000"/>
              </a:solidFill>
            </a:rPr>
            <a:t>R</a:t>
          </a:r>
          <a:r>
            <a:rPr lang="en-US" sz="2800" b="1" dirty="0" smtClean="0">
              <a:solidFill>
                <a:srgbClr val="000000"/>
              </a:solidFill>
            </a:rPr>
            <a:t>igor</a:t>
          </a:r>
          <a:endParaRPr lang="en-US" sz="2800" b="1" dirty="0">
            <a:solidFill>
              <a:srgbClr val="000000"/>
            </a:solidFill>
          </a:endParaRPr>
        </a:p>
      </dgm:t>
    </dgm:pt>
    <dgm:pt modelId="{3DDDA590-09F2-334C-867F-697F953562AC}" type="parTrans" cxnId="{B4943082-DB07-E74B-8829-534E99C7FDC1}">
      <dgm:prSet/>
      <dgm:spPr/>
      <dgm:t>
        <a:bodyPr/>
        <a:lstStyle/>
        <a:p>
          <a:endParaRPr lang="en-US"/>
        </a:p>
      </dgm:t>
    </dgm:pt>
    <dgm:pt modelId="{147F724F-E308-BB49-8069-43E72258A3A6}" type="sibTrans" cxnId="{B4943082-DB07-E74B-8829-534E99C7FDC1}">
      <dgm:prSet/>
      <dgm:spPr/>
      <dgm:t>
        <a:bodyPr/>
        <a:lstStyle/>
        <a:p>
          <a:endParaRPr lang="en-US"/>
        </a:p>
      </dgm:t>
    </dgm:pt>
    <dgm:pt modelId="{250F05B4-7D34-9744-B2B6-735BD19389B5}">
      <dgm:prSet phldrT="[Text]" custT="1"/>
      <dgm:sp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indent="0">
            <a:lnSpc>
              <a:spcPct val="90000"/>
            </a:lnSpc>
          </a:pPr>
          <a:r>
            <a:rPr lang="en-US" sz="2600" b="1" dirty="0" smtClean="0">
              <a:solidFill>
                <a:srgbClr val="FF0000"/>
              </a:solidFill>
            </a:rPr>
            <a:t>V</a:t>
          </a:r>
          <a:r>
            <a:rPr lang="en-US" sz="2600" b="1" dirty="0" smtClean="0">
              <a:solidFill>
                <a:srgbClr val="000000"/>
              </a:solidFill>
            </a:rPr>
            <a:t>aried Teaching Practices</a:t>
          </a:r>
          <a:endParaRPr lang="en-US" sz="2600" b="1" dirty="0">
            <a:solidFill>
              <a:srgbClr val="000000"/>
            </a:solidFill>
          </a:endParaRPr>
        </a:p>
      </dgm:t>
    </dgm:pt>
    <dgm:pt modelId="{BEBEB25E-35A0-9449-8021-B111878E182C}" type="sibTrans" cxnId="{9AFA2496-7A75-E546-B1DB-62734EA26A46}">
      <dgm:prSet/>
      <dgm:spPr/>
      <dgm:t>
        <a:bodyPr/>
        <a:lstStyle/>
        <a:p>
          <a:endParaRPr lang="en-US"/>
        </a:p>
      </dgm:t>
    </dgm:pt>
    <dgm:pt modelId="{D1A315B4-131B-BB45-B76D-5CC3F9E9CA69}" type="parTrans" cxnId="{9AFA2496-7A75-E546-B1DB-62734EA26A46}">
      <dgm:prSet/>
      <dgm:spPr/>
      <dgm:t>
        <a:bodyPr/>
        <a:lstStyle/>
        <a:p>
          <a:endParaRPr lang="en-US"/>
        </a:p>
      </dgm:t>
    </dgm:pt>
    <dgm:pt modelId="{6B7CFBF8-A74A-1F48-8288-C91A14A8EED2}">
      <dgm:prSet phldrT="[Text]" custT="1"/>
      <dgm:sp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indent="0">
            <a:lnSpc>
              <a:spcPct val="90000"/>
            </a:lnSpc>
          </a:pPr>
          <a:r>
            <a:rPr lang="en-US" sz="2800" b="1" dirty="0" smtClean="0">
              <a:solidFill>
                <a:srgbClr val="FF0000"/>
              </a:solidFill>
            </a:rPr>
            <a:t>E</a:t>
          </a:r>
          <a:r>
            <a:rPr lang="en-US" sz="2800" b="1" dirty="0" smtClean="0">
              <a:solidFill>
                <a:srgbClr val="000000"/>
              </a:solidFill>
            </a:rPr>
            <a:t>quity</a:t>
          </a:r>
          <a:endParaRPr lang="en-US" sz="2600" b="1" dirty="0">
            <a:solidFill>
              <a:srgbClr val="000000"/>
            </a:solidFill>
          </a:endParaRPr>
        </a:p>
      </dgm:t>
    </dgm:pt>
    <dgm:pt modelId="{468B6CF4-0DA4-8E42-BC8B-6C74A6D5F335}" type="parTrans" cxnId="{08694E8F-D9C2-7541-9244-0F3923A5527A}">
      <dgm:prSet/>
      <dgm:spPr/>
      <dgm:t>
        <a:bodyPr/>
        <a:lstStyle/>
        <a:p>
          <a:endParaRPr lang="en-US"/>
        </a:p>
      </dgm:t>
    </dgm:pt>
    <dgm:pt modelId="{6462A4DC-B018-A949-B965-E2ED94CB2442}" type="sibTrans" cxnId="{08694E8F-D9C2-7541-9244-0F3923A5527A}">
      <dgm:prSet/>
      <dgm:spPr/>
      <dgm:t>
        <a:bodyPr/>
        <a:lstStyle/>
        <a:p>
          <a:endParaRPr lang="en-US"/>
        </a:p>
      </dgm:t>
    </dgm:pt>
    <dgm:pt modelId="{C8D8F16F-CD0E-B345-BDA1-04806D3CFD26}" type="pres">
      <dgm:prSet presAssocID="{CA6E68D7-281F-6942-9509-8C4F9051C10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A38AE4-45C7-1F4E-A0C4-8ECF51CB6B2A}" type="pres">
      <dgm:prSet presAssocID="{1AA7B0D6-9B27-3D40-B5C5-E129DEC13BFE}" presName="centerShape" presStyleLbl="node0" presStyleIdx="0" presStyleCnt="1" custScaleX="161503"/>
      <dgm:spPr/>
      <dgm:t>
        <a:bodyPr/>
        <a:lstStyle/>
        <a:p>
          <a:endParaRPr lang="en-US"/>
        </a:p>
      </dgm:t>
    </dgm:pt>
    <dgm:pt modelId="{A72F28DD-ADC1-C44E-A427-80B5D79B071C}" type="pres">
      <dgm:prSet presAssocID="{F72B3B3C-1D09-2740-A443-0F422EE5D018}" presName="parTrans" presStyleLbl="sibTrans2D1" presStyleIdx="0" presStyleCnt="7"/>
      <dgm:spPr/>
      <dgm:t>
        <a:bodyPr/>
        <a:lstStyle/>
        <a:p>
          <a:endParaRPr lang="en-US"/>
        </a:p>
      </dgm:t>
    </dgm:pt>
    <dgm:pt modelId="{E2035123-E191-D146-8A9C-67331FBDBA83}" type="pres">
      <dgm:prSet presAssocID="{F72B3B3C-1D09-2740-A443-0F422EE5D018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47676E5B-2C16-B74D-809C-9A399541F05C}" type="pres">
      <dgm:prSet presAssocID="{EBDCB510-76A8-8F40-9EC6-F618F9CEE538}" presName="node" presStyleLbl="node1" presStyleIdx="0" presStyleCnt="7" custScaleX="224926" custScaleY="108044" custRadScaleRad="105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4FABE-3B02-7947-876A-A5219E43A9C3}" type="pres">
      <dgm:prSet presAssocID="{FAD1E6E7-0838-D344-A77C-6FEBE3580553}" presName="parTrans" presStyleLbl="sibTrans2D1" presStyleIdx="1" presStyleCnt="7"/>
      <dgm:spPr/>
      <dgm:t>
        <a:bodyPr/>
        <a:lstStyle/>
        <a:p>
          <a:endParaRPr lang="en-US"/>
        </a:p>
      </dgm:t>
    </dgm:pt>
    <dgm:pt modelId="{700BF446-9111-2744-91D2-798D7DD98DE5}" type="pres">
      <dgm:prSet presAssocID="{FAD1E6E7-0838-D344-A77C-6FEBE3580553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56C2F7F9-34E5-304C-A557-CA90C86DCB5F}" type="pres">
      <dgm:prSet presAssocID="{D4663B2A-EA9B-5241-AEC4-BB72DA855BFE}" presName="node" presStyleLbl="node1" presStyleIdx="1" presStyleCnt="7" custScaleX="192177" custScaleY="109607" custRadScaleRad="123152" custRadScaleInc="53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358AF-EAFB-824E-B1C9-70F3DB139640}" type="pres">
      <dgm:prSet presAssocID="{18605DB3-74FF-2C4F-B2AB-0E8FB4299722}" presName="parTrans" presStyleLbl="sibTrans2D1" presStyleIdx="2" presStyleCnt="7"/>
      <dgm:spPr/>
      <dgm:t>
        <a:bodyPr/>
        <a:lstStyle/>
        <a:p>
          <a:endParaRPr lang="en-US"/>
        </a:p>
      </dgm:t>
    </dgm:pt>
    <dgm:pt modelId="{B9D2A12E-C29B-0C41-94F2-176874F7A697}" type="pres">
      <dgm:prSet presAssocID="{18605DB3-74FF-2C4F-B2AB-0E8FB4299722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7FB637AE-5E82-374F-81A2-62B6A6670670}" type="pres">
      <dgm:prSet presAssocID="{D5B39A24-0E53-9E4B-84AB-4F888B679EDE}" presName="node" presStyleLbl="node1" presStyleIdx="2" presStyleCnt="7" custScaleX="166145" custRadScaleRad="127059" custRadScaleInc="1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6737A-9739-D140-8A6B-C2B196E8C239}" type="pres">
      <dgm:prSet presAssocID="{E643E1B8-7672-9742-A910-8DC3C5FF45CD}" presName="parTrans" presStyleLbl="sibTrans2D1" presStyleIdx="3" presStyleCnt="7"/>
      <dgm:spPr/>
      <dgm:t>
        <a:bodyPr/>
        <a:lstStyle/>
        <a:p>
          <a:endParaRPr lang="en-US"/>
        </a:p>
      </dgm:t>
    </dgm:pt>
    <dgm:pt modelId="{C1592AAB-8E47-DE47-A2F1-A0CE4F8EAEC9}" type="pres">
      <dgm:prSet presAssocID="{E643E1B8-7672-9742-A910-8DC3C5FF45CD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474FFBF6-8639-0148-A93C-B9146BCCAD53}" type="pres">
      <dgm:prSet presAssocID="{440B7878-5F79-4049-8916-D42C164C46B1}" presName="node" presStyleLbl="node1" presStyleIdx="3" presStyleCnt="7" custScaleX="187901" custScaleY="102753" custRadScaleRad="106548" custRadScaleInc="-31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8F727-B981-1743-B740-160222BAB4AC}" type="pres">
      <dgm:prSet presAssocID="{D1A315B4-131B-BB45-B76D-5CC3F9E9CA69}" presName="parTrans" presStyleLbl="sibTrans2D1" presStyleIdx="4" presStyleCnt="7"/>
      <dgm:spPr/>
      <dgm:t>
        <a:bodyPr/>
        <a:lstStyle/>
        <a:p>
          <a:endParaRPr lang="en-US"/>
        </a:p>
      </dgm:t>
    </dgm:pt>
    <dgm:pt modelId="{3FCC2AF3-A0C1-A045-AD3D-488AFD73C005}" type="pres">
      <dgm:prSet presAssocID="{D1A315B4-131B-BB45-B76D-5CC3F9E9CA69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BE322BDD-1548-5447-AB48-4C5BD2709D13}" type="pres">
      <dgm:prSet presAssocID="{250F05B4-7D34-9744-B2B6-735BD19389B5}" presName="node" presStyleLbl="node1" presStyleIdx="4" presStyleCnt="7" custScaleX="173999" custScaleY="101835" custRadScaleRad="107490" custRadScaleInc="33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CAC06-13F6-A24F-82C2-DC6E051E1066}" type="pres">
      <dgm:prSet presAssocID="{468B6CF4-0DA4-8E42-BC8B-6C74A6D5F335}" presName="parTrans" presStyleLbl="sibTrans2D1" presStyleIdx="5" presStyleCnt="7"/>
      <dgm:spPr/>
      <dgm:t>
        <a:bodyPr/>
        <a:lstStyle/>
        <a:p>
          <a:endParaRPr lang="en-US"/>
        </a:p>
      </dgm:t>
    </dgm:pt>
    <dgm:pt modelId="{E7CC1143-2166-DA42-810D-ABB30C2F8DAC}" type="pres">
      <dgm:prSet presAssocID="{468B6CF4-0DA4-8E42-BC8B-6C74A6D5F335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35EDED77-AE7C-C34C-8DBD-63BF5DC0D8B1}" type="pres">
      <dgm:prSet presAssocID="{6B7CFBF8-A74A-1F48-8288-C91A14A8EED2}" presName="node" presStyleLbl="node1" presStyleIdx="5" presStyleCnt="7" custScaleX="150941" custRadScaleRad="115259" custRadScaleInc="7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72380-A7E7-2144-9E7A-A00294C8FD36}" type="pres">
      <dgm:prSet presAssocID="{3DDDA590-09F2-334C-867F-697F953562AC}" presName="parTrans" presStyleLbl="sibTrans2D1" presStyleIdx="6" presStyleCnt="7"/>
      <dgm:spPr/>
      <dgm:t>
        <a:bodyPr/>
        <a:lstStyle/>
        <a:p>
          <a:endParaRPr lang="en-US"/>
        </a:p>
      </dgm:t>
    </dgm:pt>
    <dgm:pt modelId="{EB25EACF-DFE0-AF44-A6B8-90E165E0466E}" type="pres">
      <dgm:prSet presAssocID="{3DDDA590-09F2-334C-867F-697F953562AC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233637B8-C7D1-2142-9D96-6BC1CEA68B06}" type="pres">
      <dgm:prSet presAssocID="{BD029C44-AEFA-5A41-8C9A-BF0DF20C3CF3}" presName="node" presStyleLbl="node1" presStyleIdx="6" presStyleCnt="7" custScaleX="187643" custRadScaleRad="120190" custRadScaleInc="-41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B05104-03FA-F045-84D4-C1892B22B3B6}" type="presOf" srcId="{E643E1B8-7672-9742-A910-8DC3C5FF45CD}" destId="{C1592AAB-8E47-DE47-A2F1-A0CE4F8EAEC9}" srcOrd="1" destOrd="0" presId="urn:microsoft.com/office/officeart/2005/8/layout/radial5"/>
    <dgm:cxn modelId="{95028225-36D3-5443-AB9E-44DA39343A38}" type="presOf" srcId="{3DDDA590-09F2-334C-867F-697F953562AC}" destId="{2A772380-A7E7-2144-9E7A-A00294C8FD36}" srcOrd="0" destOrd="0" presId="urn:microsoft.com/office/officeart/2005/8/layout/radial5"/>
    <dgm:cxn modelId="{4693D576-D369-AF40-9DDB-1BBD15E251F8}" type="presOf" srcId="{468B6CF4-0DA4-8E42-BC8B-6C74A6D5F335}" destId="{8F1CAC06-13F6-A24F-82C2-DC6E051E1066}" srcOrd="0" destOrd="0" presId="urn:microsoft.com/office/officeart/2005/8/layout/radial5"/>
    <dgm:cxn modelId="{B4943082-DB07-E74B-8829-534E99C7FDC1}" srcId="{1AA7B0D6-9B27-3D40-B5C5-E129DEC13BFE}" destId="{BD029C44-AEFA-5A41-8C9A-BF0DF20C3CF3}" srcOrd="6" destOrd="0" parTransId="{3DDDA590-09F2-334C-867F-697F953562AC}" sibTransId="{147F724F-E308-BB49-8069-43E72258A3A6}"/>
    <dgm:cxn modelId="{A9959D7E-3908-1F40-988B-D7C989CD825A}" type="presOf" srcId="{BD029C44-AEFA-5A41-8C9A-BF0DF20C3CF3}" destId="{233637B8-C7D1-2142-9D96-6BC1CEA68B06}" srcOrd="0" destOrd="0" presId="urn:microsoft.com/office/officeart/2005/8/layout/radial5"/>
    <dgm:cxn modelId="{A437A853-63BB-8044-B77E-6C9C4E2AC375}" srcId="{1AA7B0D6-9B27-3D40-B5C5-E129DEC13BFE}" destId="{D4663B2A-EA9B-5241-AEC4-BB72DA855BFE}" srcOrd="1" destOrd="0" parTransId="{FAD1E6E7-0838-D344-A77C-6FEBE3580553}" sibTransId="{EE80EB7F-5435-ED44-AF20-91DA45A57421}"/>
    <dgm:cxn modelId="{3D3FAD8A-5521-AF4F-9264-9DA5C5C99320}" type="presOf" srcId="{FAD1E6E7-0838-D344-A77C-6FEBE3580553}" destId="{CC34FABE-3B02-7947-876A-A5219E43A9C3}" srcOrd="0" destOrd="0" presId="urn:microsoft.com/office/officeart/2005/8/layout/radial5"/>
    <dgm:cxn modelId="{DCE82C03-DB9F-B642-9617-B86E4EC7125B}" type="presOf" srcId="{250F05B4-7D34-9744-B2B6-735BD19389B5}" destId="{BE322BDD-1548-5447-AB48-4C5BD2709D13}" srcOrd="0" destOrd="0" presId="urn:microsoft.com/office/officeart/2005/8/layout/radial5"/>
    <dgm:cxn modelId="{C772C642-EEFF-8346-B2EA-8359EA35A5F7}" srcId="{1AA7B0D6-9B27-3D40-B5C5-E129DEC13BFE}" destId="{D5B39A24-0E53-9E4B-84AB-4F888B679EDE}" srcOrd="2" destOrd="0" parTransId="{18605DB3-74FF-2C4F-B2AB-0E8FB4299722}" sibTransId="{6246A60B-D29A-3D41-8844-EDD043217F3E}"/>
    <dgm:cxn modelId="{08694E8F-D9C2-7541-9244-0F3923A5527A}" srcId="{1AA7B0D6-9B27-3D40-B5C5-E129DEC13BFE}" destId="{6B7CFBF8-A74A-1F48-8288-C91A14A8EED2}" srcOrd="5" destOrd="0" parTransId="{468B6CF4-0DA4-8E42-BC8B-6C74A6D5F335}" sibTransId="{6462A4DC-B018-A949-B965-E2ED94CB2442}"/>
    <dgm:cxn modelId="{9AFA2496-7A75-E546-B1DB-62734EA26A46}" srcId="{1AA7B0D6-9B27-3D40-B5C5-E129DEC13BFE}" destId="{250F05B4-7D34-9744-B2B6-735BD19389B5}" srcOrd="4" destOrd="0" parTransId="{D1A315B4-131B-BB45-B76D-5CC3F9E9CA69}" sibTransId="{BEBEB25E-35A0-9449-8021-B111878E182C}"/>
    <dgm:cxn modelId="{E855CB9E-B00A-224F-976B-EEFA7D3E06A7}" type="presOf" srcId="{440B7878-5F79-4049-8916-D42C164C46B1}" destId="{474FFBF6-8639-0148-A93C-B9146BCCAD53}" srcOrd="0" destOrd="0" presId="urn:microsoft.com/office/officeart/2005/8/layout/radial5"/>
    <dgm:cxn modelId="{93A6661F-F2C0-0149-BEC9-8B0CB7E6FE61}" srcId="{1AA7B0D6-9B27-3D40-B5C5-E129DEC13BFE}" destId="{EBDCB510-76A8-8F40-9EC6-F618F9CEE538}" srcOrd="0" destOrd="0" parTransId="{F72B3B3C-1D09-2740-A443-0F422EE5D018}" sibTransId="{B0C53D80-B628-9B45-8FF9-5D7EEEF15CD1}"/>
    <dgm:cxn modelId="{C77EEC24-3E71-3748-B917-CC9A2DC69300}" type="presOf" srcId="{F72B3B3C-1D09-2740-A443-0F422EE5D018}" destId="{E2035123-E191-D146-8A9C-67331FBDBA83}" srcOrd="1" destOrd="0" presId="urn:microsoft.com/office/officeart/2005/8/layout/radial5"/>
    <dgm:cxn modelId="{338748A9-34DA-214E-8BAA-5145215319CA}" type="presOf" srcId="{468B6CF4-0DA4-8E42-BC8B-6C74A6D5F335}" destId="{E7CC1143-2166-DA42-810D-ABB30C2F8DAC}" srcOrd="1" destOrd="0" presId="urn:microsoft.com/office/officeart/2005/8/layout/radial5"/>
    <dgm:cxn modelId="{39EE44FF-9358-6B4B-B504-546D5558AA3C}" type="presOf" srcId="{D5B39A24-0E53-9E4B-84AB-4F888B679EDE}" destId="{7FB637AE-5E82-374F-81A2-62B6A6670670}" srcOrd="0" destOrd="0" presId="urn:microsoft.com/office/officeart/2005/8/layout/radial5"/>
    <dgm:cxn modelId="{06710FBC-6E59-A642-923D-2EBBEEB057CC}" type="presOf" srcId="{1AA7B0D6-9B27-3D40-B5C5-E129DEC13BFE}" destId="{C6A38AE4-45C7-1F4E-A0C4-8ECF51CB6B2A}" srcOrd="0" destOrd="0" presId="urn:microsoft.com/office/officeart/2005/8/layout/radial5"/>
    <dgm:cxn modelId="{92DB56C7-77C4-7F41-84C1-BB4A8B09D1ED}" type="presOf" srcId="{D1A315B4-131B-BB45-B76D-5CC3F9E9CA69}" destId="{A098F727-B981-1743-B740-160222BAB4AC}" srcOrd="0" destOrd="0" presId="urn:microsoft.com/office/officeart/2005/8/layout/radial5"/>
    <dgm:cxn modelId="{6FEAE7DA-412E-2C45-9C70-CF2A046183E1}" type="presOf" srcId="{CA6E68D7-281F-6942-9509-8C4F9051C10F}" destId="{C8D8F16F-CD0E-B345-BDA1-04806D3CFD26}" srcOrd="0" destOrd="0" presId="urn:microsoft.com/office/officeart/2005/8/layout/radial5"/>
    <dgm:cxn modelId="{255A7E10-3285-724B-A2D5-7B2C5D226447}" type="presOf" srcId="{D4663B2A-EA9B-5241-AEC4-BB72DA855BFE}" destId="{56C2F7F9-34E5-304C-A557-CA90C86DCB5F}" srcOrd="0" destOrd="0" presId="urn:microsoft.com/office/officeart/2005/8/layout/radial5"/>
    <dgm:cxn modelId="{D5A852CB-1A67-EA46-81B7-D42514085D51}" type="presOf" srcId="{E643E1B8-7672-9742-A910-8DC3C5FF45CD}" destId="{CEF6737A-9739-D140-8A6B-C2B196E8C239}" srcOrd="0" destOrd="0" presId="urn:microsoft.com/office/officeart/2005/8/layout/radial5"/>
    <dgm:cxn modelId="{B9318D94-24F8-B741-9706-09483DDF3EF7}" type="presOf" srcId="{D1A315B4-131B-BB45-B76D-5CC3F9E9CA69}" destId="{3FCC2AF3-A0C1-A045-AD3D-488AFD73C005}" srcOrd="1" destOrd="0" presId="urn:microsoft.com/office/officeart/2005/8/layout/radial5"/>
    <dgm:cxn modelId="{C2B31E68-390D-D34B-8B60-E2059D8710DF}" type="presOf" srcId="{18605DB3-74FF-2C4F-B2AB-0E8FB4299722}" destId="{B9D2A12E-C29B-0C41-94F2-176874F7A697}" srcOrd="1" destOrd="0" presId="urn:microsoft.com/office/officeart/2005/8/layout/radial5"/>
    <dgm:cxn modelId="{497E84C7-ADB8-B94B-85D3-3150C2581D87}" type="presOf" srcId="{EBDCB510-76A8-8F40-9EC6-F618F9CEE538}" destId="{47676E5B-2C16-B74D-809C-9A399541F05C}" srcOrd="0" destOrd="0" presId="urn:microsoft.com/office/officeart/2005/8/layout/radial5"/>
    <dgm:cxn modelId="{2BA17925-B1F2-754D-9C84-F586C6AAE892}" type="presOf" srcId="{FAD1E6E7-0838-D344-A77C-6FEBE3580553}" destId="{700BF446-9111-2744-91D2-798D7DD98DE5}" srcOrd="1" destOrd="0" presId="urn:microsoft.com/office/officeart/2005/8/layout/radial5"/>
    <dgm:cxn modelId="{6426A8C7-4FF0-B749-89E4-1B1FFDD38DB6}" type="presOf" srcId="{18605DB3-74FF-2C4F-B2AB-0E8FB4299722}" destId="{E94358AF-EAFB-824E-B1C9-70F3DB139640}" srcOrd="0" destOrd="0" presId="urn:microsoft.com/office/officeart/2005/8/layout/radial5"/>
    <dgm:cxn modelId="{75B07EB3-5A13-4644-B8ED-0B454A90C043}" type="presOf" srcId="{3DDDA590-09F2-334C-867F-697F953562AC}" destId="{EB25EACF-DFE0-AF44-A6B8-90E165E0466E}" srcOrd="1" destOrd="0" presId="urn:microsoft.com/office/officeart/2005/8/layout/radial5"/>
    <dgm:cxn modelId="{D05F9B08-9997-2143-AC54-B3B607AA2F61}" type="presOf" srcId="{F72B3B3C-1D09-2740-A443-0F422EE5D018}" destId="{A72F28DD-ADC1-C44E-A427-80B5D79B071C}" srcOrd="0" destOrd="0" presId="urn:microsoft.com/office/officeart/2005/8/layout/radial5"/>
    <dgm:cxn modelId="{450FC1D7-5A58-934A-8947-C72149C839BE}" type="presOf" srcId="{6B7CFBF8-A74A-1F48-8288-C91A14A8EED2}" destId="{35EDED77-AE7C-C34C-8DBD-63BF5DC0D8B1}" srcOrd="0" destOrd="0" presId="urn:microsoft.com/office/officeart/2005/8/layout/radial5"/>
    <dgm:cxn modelId="{A62D8350-404E-4243-97DC-88F7100E99FE}" srcId="{1AA7B0D6-9B27-3D40-B5C5-E129DEC13BFE}" destId="{440B7878-5F79-4049-8916-D42C164C46B1}" srcOrd="3" destOrd="0" parTransId="{E643E1B8-7672-9742-A910-8DC3C5FF45CD}" sibTransId="{36A0F5B5-7F4A-474F-A8F9-20566EE3AC65}"/>
    <dgm:cxn modelId="{0103B182-CC0B-2B4B-A49A-8CE5B826F3E7}" srcId="{CA6E68D7-281F-6942-9509-8C4F9051C10F}" destId="{1AA7B0D6-9B27-3D40-B5C5-E129DEC13BFE}" srcOrd="0" destOrd="0" parTransId="{46D5ADEA-EF1A-194B-B196-FE1BF99CD973}" sibTransId="{41CB4BF7-7D00-B245-B312-70C6C443D782}"/>
    <dgm:cxn modelId="{934D724C-95B0-D84E-84F1-669861E1316B}" type="presParOf" srcId="{C8D8F16F-CD0E-B345-BDA1-04806D3CFD26}" destId="{C6A38AE4-45C7-1F4E-A0C4-8ECF51CB6B2A}" srcOrd="0" destOrd="0" presId="urn:microsoft.com/office/officeart/2005/8/layout/radial5"/>
    <dgm:cxn modelId="{5584CFAB-FAA7-FA40-8347-133D597591DA}" type="presParOf" srcId="{C8D8F16F-CD0E-B345-BDA1-04806D3CFD26}" destId="{A72F28DD-ADC1-C44E-A427-80B5D79B071C}" srcOrd="1" destOrd="0" presId="urn:microsoft.com/office/officeart/2005/8/layout/radial5"/>
    <dgm:cxn modelId="{0E701230-2B91-D246-B188-B67138F76B57}" type="presParOf" srcId="{A72F28DD-ADC1-C44E-A427-80B5D79B071C}" destId="{E2035123-E191-D146-8A9C-67331FBDBA83}" srcOrd="0" destOrd="0" presId="urn:microsoft.com/office/officeart/2005/8/layout/radial5"/>
    <dgm:cxn modelId="{E96852BF-89C5-2140-8E7C-13D52B18214F}" type="presParOf" srcId="{C8D8F16F-CD0E-B345-BDA1-04806D3CFD26}" destId="{47676E5B-2C16-B74D-809C-9A399541F05C}" srcOrd="2" destOrd="0" presId="urn:microsoft.com/office/officeart/2005/8/layout/radial5"/>
    <dgm:cxn modelId="{5B21DB25-F485-E14F-B2A6-C7C936DF81EA}" type="presParOf" srcId="{C8D8F16F-CD0E-B345-BDA1-04806D3CFD26}" destId="{CC34FABE-3B02-7947-876A-A5219E43A9C3}" srcOrd="3" destOrd="0" presId="urn:microsoft.com/office/officeart/2005/8/layout/radial5"/>
    <dgm:cxn modelId="{68581F2E-D134-4048-8E5F-274F2BE7A21B}" type="presParOf" srcId="{CC34FABE-3B02-7947-876A-A5219E43A9C3}" destId="{700BF446-9111-2744-91D2-798D7DD98DE5}" srcOrd="0" destOrd="0" presId="urn:microsoft.com/office/officeart/2005/8/layout/radial5"/>
    <dgm:cxn modelId="{180E9485-0018-5442-B8FF-0DB7C50C3961}" type="presParOf" srcId="{C8D8F16F-CD0E-B345-BDA1-04806D3CFD26}" destId="{56C2F7F9-34E5-304C-A557-CA90C86DCB5F}" srcOrd="4" destOrd="0" presId="urn:microsoft.com/office/officeart/2005/8/layout/radial5"/>
    <dgm:cxn modelId="{329DED38-7FA0-F14D-9296-7625352E7C7A}" type="presParOf" srcId="{C8D8F16F-CD0E-B345-BDA1-04806D3CFD26}" destId="{E94358AF-EAFB-824E-B1C9-70F3DB139640}" srcOrd="5" destOrd="0" presId="urn:microsoft.com/office/officeart/2005/8/layout/radial5"/>
    <dgm:cxn modelId="{4EF9869B-10C0-BC46-A859-826DE7DDE446}" type="presParOf" srcId="{E94358AF-EAFB-824E-B1C9-70F3DB139640}" destId="{B9D2A12E-C29B-0C41-94F2-176874F7A697}" srcOrd="0" destOrd="0" presId="urn:microsoft.com/office/officeart/2005/8/layout/radial5"/>
    <dgm:cxn modelId="{F0FB216E-3B46-BE40-857A-F7E069B3AB67}" type="presParOf" srcId="{C8D8F16F-CD0E-B345-BDA1-04806D3CFD26}" destId="{7FB637AE-5E82-374F-81A2-62B6A6670670}" srcOrd="6" destOrd="0" presId="urn:microsoft.com/office/officeart/2005/8/layout/radial5"/>
    <dgm:cxn modelId="{BA98CC5E-B73D-5244-B263-B337A8A3BBAC}" type="presParOf" srcId="{C8D8F16F-CD0E-B345-BDA1-04806D3CFD26}" destId="{CEF6737A-9739-D140-8A6B-C2B196E8C239}" srcOrd="7" destOrd="0" presId="urn:microsoft.com/office/officeart/2005/8/layout/radial5"/>
    <dgm:cxn modelId="{78823734-6797-C544-AA70-76EF2863E8EA}" type="presParOf" srcId="{CEF6737A-9739-D140-8A6B-C2B196E8C239}" destId="{C1592AAB-8E47-DE47-A2F1-A0CE4F8EAEC9}" srcOrd="0" destOrd="0" presId="urn:microsoft.com/office/officeart/2005/8/layout/radial5"/>
    <dgm:cxn modelId="{360CCE8B-DA1A-9946-8935-0080099D03C3}" type="presParOf" srcId="{C8D8F16F-CD0E-B345-BDA1-04806D3CFD26}" destId="{474FFBF6-8639-0148-A93C-B9146BCCAD53}" srcOrd="8" destOrd="0" presId="urn:microsoft.com/office/officeart/2005/8/layout/radial5"/>
    <dgm:cxn modelId="{504F05CA-CF93-604D-839F-5240E624DDC7}" type="presParOf" srcId="{C8D8F16F-CD0E-B345-BDA1-04806D3CFD26}" destId="{A098F727-B981-1743-B740-160222BAB4AC}" srcOrd="9" destOrd="0" presId="urn:microsoft.com/office/officeart/2005/8/layout/radial5"/>
    <dgm:cxn modelId="{9E8A3F83-722D-6E4C-BBB7-2F35AA3A4670}" type="presParOf" srcId="{A098F727-B981-1743-B740-160222BAB4AC}" destId="{3FCC2AF3-A0C1-A045-AD3D-488AFD73C005}" srcOrd="0" destOrd="0" presId="urn:microsoft.com/office/officeart/2005/8/layout/radial5"/>
    <dgm:cxn modelId="{858336CE-0C53-6643-859B-3DB67E1D2116}" type="presParOf" srcId="{C8D8F16F-CD0E-B345-BDA1-04806D3CFD26}" destId="{BE322BDD-1548-5447-AB48-4C5BD2709D13}" srcOrd="10" destOrd="0" presId="urn:microsoft.com/office/officeart/2005/8/layout/radial5"/>
    <dgm:cxn modelId="{84407C8C-AC5F-6544-A4E8-5A0429F37CF9}" type="presParOf" srcId="{C8D8F16F-CD0E-B345-BDA1-04806D3CFD26}" destId="{8F1CAC06-13F6-A24F-82C2-DC6E051E1066}" srcOrd="11" destOrd="0" presId="urn:microsoft.com/office/officeart/2005/8/layout/radial5"/>
    <dgm:cxn modelId="{DA9D5746-1F60-6943-939B-3D2F9FD5DE7D}" type="presParOf" srcId="{8F1CAC06-13F6-A24F-82C2-DC6E051E1066}" destId="{E7CC1143-2166-DA42-810D-ABB30C2F8DAC}" srcOrd="0" destOrd="0" presId="urn:microsoft.com/office/officeart/2005/8/layout/radial5"/>
    <dgm:cxn modelId="{0DFE7375-DA99-FC48-8BB8-25521A759E10}" type="presParOf" srcId="{C8D8F16F-CD0E-B345-BDA1-04806D3CFD26}" destId="{35EDED77-AE7C-C34C-8DBD-63BF5DC0D8B1}" srcOrd="12" destOrd="0" presId="urn:microsoft.com/office/officeart/2005/8/layout/radial5"/>
    <dgm:cxn modelId="{3DEE22D1-F92C-094F-AFB9-402EE64DA7CE}" type="presParOf" srcId="{C8D8F16F-CD0E-B345-BDA1-04806D3CFD26}" destId="{2A772380-A7E7-2144-9E7A-A00294C8FD36}" srcOrd="13" destOrd="0" presId="urn:microsoft.com/office/officeart/2005/8/layout/radial5"/>
    <dgm:cxn modelId="{FEF700C6-777D-1C4F-B2A9-4F1B042503D6}" type="presParOf" srcId="{2A772380-A7E7-2144-9E7A-A00294C8FD36}" destId="{EB25EACF-DFE0-AF44-A6B8-90E165E0466E}" srcOrd="0" destOrd="0" presId="urn:microsoft.com/office/officeart/2005/8/layout/radial5"/>
    <dgm:cxn modelId="{1F4A7ED3-E3D8-BF41-8FF4-422F3BFC5DBB}" type="presParOf" srcId="{C8D8F16F-CD0E-B345-BDA1-04806D3CFD26}" destId="{233637B8-C7D1-2142-9D96-6BC1CEA68B06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043291-1C51-3D4B-AA63-AE6B2EC007A2}" type="doc">
      <dgm:prSet loTypeId="urn:microsoft.com/office/officeart/2008/layout/RadialCluster" loCatId="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4FE3FCA-5383-6E45-A8BA-8CEE8CE71372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Levels of Curriculum Planning</a:t>
          </a:r>
          <a:endParaRPr lang="en-US" b="1" dirty="0"/>
        </a:p>
      </dgm:t>
    </dgm:pt>
    <dgm:pt modelId="{2C84EF98-6EB5-494B-8217-8E4496976067}" type="parTrans" cxnId="{4286669B-6F47-3F45-8A2F-4554AAA909F4}">
      <dgm:prSet/>
      <dgm:spPr/>
      <dgm:t>
        <a:bodyPr/>
        <a:lstStyle/>
        <a:p>
          <a:endParaRPr lang="en-US"/>
        </a:p>
      </dgm:t>
    </dgm:pt>
    <dgm:pt modelId="{9B2F899B-D7F3-2740-8A8F-D9C140741299}" type="sibTrans" cxnId="{4286669B-6F47-3F45-8A2F-4554AAA909F4}">
      <dgm:prSet/>
      <dgm:spPr/>
      <dgm:t>
        <a:bodyPr/>
        <a:lstStyle/>
        <a:p>
          <a:endParaRPr lang="en-US"/>
        </a:p>
      </dgm:t>
    </dgm:pt>
    <dgm:pt modelId="{FF213963-0EE7-404B-982B-AC8AD920093D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District</a:t>
          </a:r>
          <a:endParaRPr lang="en-US" b="1" dirty="0"/>
        </a:p>
      </dgm:t>
    </dgm:pt>
    <dgm:pt modelId="{0E022C91-803B-494B-9CA8-911FA78ECA0B}" type="parTrans" cxnId="{F26ABC91-7A35-154D-BB8B-0B2A8F576495}">
      <dgm:prSet/>
      <dgm:spPr/>
      <dgm:t>
        <a:bodyPr/>
        <a:lstStyle/>
        <a:p>
          <a:endParaRPr lang="en-US"/>
        </a:p>
      </dgm:t>
    </dgm:pt>
    <dgm:pt modelId="{F9C0E014-7DBE-B647-A748-3916203F5E8A}" type="sibTrans" cxnId="{F26ABC91-7A35-154D-BB8B-0B2A8F576495}">
      <dgm:prSet/>
      <dgm:spPr/>
      <dgm:t>
        <a:bodyPr/>
        <a:lstStyle/>
        <a:p>
          <a:endParaRPr lang="en-US"/>
        </a:p>
      </dgm:t>
    </dgm:pt>
    <dgm:pt modelId="{E0B9A481-B545-A44B-B4A0-6A0687384E17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School</a:t>
          </a:r>
          <a:endParaRPr lang="en-US" b="1" dirty="0"/>
        </a:p>
      </dgm:t>
    </dgm:pt>
    <dgm:pt modelId="{D76A8712-DD23-BF4F-9B8D-4FC0694C3DF3}" type="parTrans" cxnId="{48DF4F20-A589-F342-AD5E-901AD1A2DC22}">
      <dgm:prSet/>
      <dgm:spPr/>
      <dgm:t>
        <a:bodyPr/>
        <a:lstStyle/>
        <a:p>
          <a:endParaRPr lang="en-US"/>
        </a:p>
      </dgm:t>
    </dgm:pt>
    <dgm:pt modelId="{4C9CB24B-81FE-1540-BF19-9192D41123CB}" type="sibTrans" cxnId="{48DF4F20-A589-F342-AD5E-901AD1A2DC22}">
      <dgm:prSet/>
      <dgm:spPr/>
      <dgm:t>
        <a:bodyPr/>
        <a:lstStyle/>
        <a:p>
          <a:endParaRPr lang="en-US"/>
        </a:p>
      </dgm:t>
    </dgm:pt>
    <dgm:pt modelId="{FCB1949B-7227-FB46-A176-A18A14EFDF77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Content</a:t>
          </a:r>
          <a:endParaRPr lang="en-US" b="1" dirty="0"/>
        </a:p>
      </dgm:t>
    </dgm:pt>
    <dgm:pt modelId="{F672D4FD-E6FD-0E4D-9A8F-97BA1C01F2CC}" type="parTrans" cxnId="{815960B7-7962-2543-91B2-18081C24C6C5}">
      <dgm:prSet/>
      <dgm:spPr/>
      <dgm:t>
        <a:bodyPr/>
        <a:lstStyle/>
        <a:p>
          <a:endParaRPr lang="en-US"/>
        </a:p>
      </dgm:t>
    </dgm:pt>
    <dgm:pt modelId="{D0A43C19-77C9-EB44-9F4F-B1F13D1D728D}" type="sibTrans" cxnId="{815960B7-7962-2543-91B2-18081C24C6C5}">
      <dgm:prSet/>
      <dgm:spPr/>
      <dgm:t>
        <a:bodyPr/>
        <a:lstStyle/>
        <a:p>
          <a:endParaRPr lang="en-US"/>
        </a:p>
      </dgm:t>
    </dgm:pt>
    <dgm:pt modelId="{E7770ADB-22D8-1F42-8077-DF2CCED05F6C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Grade-Level</a:t>
          </a:r>
          <a:endParaRPr lang="en-US" b="1" dirty="0"/>
        </a:p>
      </dgm:t>
    </dgm:pt>
    <dgm:pt modelId="{86AC56E6-4B0A-8F40-B707-C29D30D6031F}" type="parTrans" cxnId="{3436D452-F424-5D48-868C-D8D4554A090B}">
      <dgm:prSet/>
      <dgm:spPr/>
      <dgm:t>
        <a:bodyPr/>
        <a:lstStyle/>
        <a:p>
          <a:endParaRPr lang="en-US"/>
        </a:p>
      </dgm:t>
    </dgm:pt>
    <dgm:pt modelId="{EE082C18-4B8B-6343-B321-E1ED893ECD17}" type="sibTrans" cxnId="{3436D452-F424-5D48-868C-D8D4554A090B}">
      <dgm:prSet/>
      <dgm:spPr/>
      <dgm:t>
        <a:bodyPr/>
        <a:lstStyle/>
        <a:p>
          <a:endParaRPr lang="en-US"/>
        </a:p>
      </dgm:t>
    </dgm:pt>
    <dgm:pt modelId="{F70C4403-54B0-154B-9BED-B948C88313EB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Class or group </a:t>
          </a:r>
          <a:endParaRPr lang="en-US" b="1" dirty="0"/>
        </a:p>
      </dgm:t>
    </dgm:pt>
    <dgm:pt modelId="{1D164262-1958-CD48-BB82-213C8C641D88}" type="parTrans" cxnId="{21A8E6D1-D9E0-7C4F-B0BF-4BCA1CBEFEC4}">
      <dgm:prSet/>
      <dgm:spPr/>
      <dgm:t>
        <a:bodyPr/>
        <a:lstStyle/>
        <a:p>
          <a:endParaRPr lang="en-US"/>
        </a:p>
      </dgm:t>
    </dgm:pt>
    <dgm:pt modelId="{11B86591-A287-3B40-B737-3C025181A5CF}" type="sibTrans" cxnId="{21A8E6D1-D9E0-7C4F-B0BF-4BCA1CBEFEC4}">
      <dgm:prSet/>
      <dgm:spPr/>
      <dgm:t>
        <a:bodyPr/>
        <a:lstStyle/>
        <a:p>
          <a:endParaRPr lang="en-US"/>
        </a:p>
      </dgm:t>
    </dgm:pt>
    <dgm:pt modelId="{91190A40-D369-2443-8432-5E14065886E9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Individual Level</a:t>
          </a:r>
          <a:endParaRPr lang="en-US" b="1" dirty="0"/>
        </a:p>
      </dgm:t>
    </dgm:pt>
    <dgm:pt modelId="{670ED3D3-B3C1-E842-9C85-5F15153EDA47}" type="parTrans" cxnId="{71A937DA-EB79-2F49-AEFD-EA0E616231D7}">
      <dgm:prSet/>
      <dgm:spPr/>
      <dgm:t>
        <a:bodyPr/>
        <a:lstStyle/>
        <a:p>
          <a:endParaRPr lang="en-US"/>
        </a:p>
      </dgm:t>
    </dgm:pt>
    <dgm:pt modelId="{D9C91CEA-92F2-A147-9D5F-B2CB8669353D}" type="sibTrans" cxnId="{71A937DA-EB79-2F49-AEFD-EA0E616231D7}">
      <dgm:prSet/>
      <dgm:spPr/>
      <dgm:t>
        <a:bodyPr/>
        <a:lstStyle/>
        <a:p>
          <a:endParaRPr lang="en-US"/>
        </a:p>
      </dgm:t>
    </dgm:pt>
    <dgm:pt modelId="{FB2A9315-8C69-FF41-96DF-B7472541E96A}" type="pres">
      <dgm:prSet presAssocID="{37043291-1C51-3D4B-AA63-AE6B2EC007A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A8E99E5-0C3A-C547-A17C-0D9C6121AEA3}" type="pres">
      <dgm:prSet presAssocID="{64FE3FCA-5383-6E45-A8BA-8CEE8CE71372}" presName="singleCycle" presStyleCnt="0"/>
      <dgm:spPr/>
    </dgm:pt>
    <dgm:pt modelId="{E9647E34-4874-694A-B75F-BC545FEB341B}" type="pres">
      <dgm:prSet presAssocID="{64FE3FCA-5383-6E45-A8BA-8CEE8CE71372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844DA68B-5AA8-0442-9DA0-D8E1B1B60C32}" type="pres">
      <dgm:prSet presAssocID="{0E022C91-803B-494B-9CA8-911FA78ECA0B}" presName="Name56" presStyleLbl="parChTrans1D2" presStyleIdx="0" presStyleCnt="6"/>
      <dgm:spPr/>
      <dgm:t>
        <a:bodyPr/>
        <a:lstStyle/>
        <a:p>
          <a:endParaRPr lang="en-US"/>
        </a:p>
      </dgm:t>
    </dgm:pt>
    <dgm:pt modelId="{C74E8B69-0AFA-D042-B446-64D322F4014A}" type="pres">
      <dgm:prSet presAssocID="{FF213963-0EE7-404B-982B-AC8AD920093D}" presName="text0" presStyleLbl="node1" presStyleIdx="1" presStyleCnt="7" custScaleX="121783" custScaleY="122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D1801-90ED-B347-A235-3F5FC119A3F2}" type="pres">
      <dgm:prSet presAssocID="{D76A8712-DD23-BF4F-9B8D-4FC0694C3DF3}" presName="Name56" presStyleLbl="parChTrans1D2" presStyleIdx="1" presStyleCnt="6"/>
      <dgm:spPr/>
      <dgm:t>
        <a:bodyPr/>
        <a:lstStyle/>
        <a:p>
          <a:endParaRPr lang="en-US"/>
        </a:p>
      </dgm:t>
    </dgm:pt>
    <dgm:pt modelId="{E631181A-A81F-CA49-951C-8AC85D4A8D1F}" type="pres">
      <dgm:prSet presAssocID="{E0B9A481-B545-A44B-B4A0-6A0687384E17}" presName="text0" presStyleLbl="node1" presStyleIdx="2" presStyleCnt="7" custScaleX="125986" custScaleY="112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4D619-AFA9-164E-AFA4-D32DCCBD2BD1}" type="pres">
      <dgm:prSet presAssocID="{F672D4FD-E6FD-0E4D-9A8F-97BA1C01F2CC}" presName="Name56" presStyleLbl="parChTrans1D2" presStyleIdx="2" presStyleCnt="6"/>
      <dgm:spPr/>
      <dgm:t>
        <a:bodyPr/>
        <a:lstStyle/>
        <a:p>
          <a:endParaRPr lang="en-US"/>
        </a:p>
      </dgm:t>
    </dgm:pt>
    <dgm:pt modelId="{C6871F4E-EFDA-F14A-9E60-3B27FD86C209}" type="pres">
      <dgm:prSet presAssocID="{FCB1949B-7227-FB46-A176-A18A14EFDF77}" presName="text0" presStyleLbl="node1" presStyleIdx="3" presStyleCnt="7" custScaleX="117324" custScaleY="1196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927FC-A57E-5D44-9B02-A330DF8372CB}" type="pres">
      <dgm:prSet presAssocID="{86AC56E6-4B0A-8F40-B707-C29D30D6031F}" presName="Name56" presStyleLbl="parChTrans1D2" presStyleIdx="3" presStyleCnt="6"/>
      <dgm:spPr/>
      <dgm:t>
        <a:bodyPr/>
        <a:lstStyle/>
        <a:p>
          <a:endParaRPr lang="en-US"/>
        </a:p>
      </dgm:t>
    </dgm:pt>
    <dgm:pt modelId="{6F363CDF-E95C-BE4E-95F9-FA6907630121}" type="pres">
      <dgm:prSet presAssocID="{E7770ADB-22D8-1F42-8077-DF2CCED05F6C}" presName="text0" presStyleLbl="node1" presStyleIdx="4" presStyleCnt="7" custScaleX="122500" custScaleY="127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57E92-76BE-5346-84A1-7365E9BB44D7}" type="pres">
      <dgm:prSet presAssocID="{1D164262-1958-CD48-BB82-213C8C641D88}" presName="Name56" presStyleLbl="parChTrans1D2" presStyleIdx="4" presStyleCnt="6"/>
      <dgm:spPr/>
      <dgm:t>
        <a:bodyPr/>
        <a:lstStyle/>
        <a:p>
          <a:endParaRPr lang="en-US"/>
        </a:p>
      </dgm:t>
    </dgm:pt>
    <dgm:pt modelId="{E346B1A9-397F-B34C-8119-F7366795DD61}" type="pres">
      <dgm:prSet presAssocID="{F70C4403-54B0-154B-9BED-B948C88313EB}" presName="text0" presStyleLbl="node1" presStyleIdx="5" presStyleCnt="7" custScaleX="124294" custScaleY="118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BBA1C-0539-4F48-B2D5-B5E1D6B2592C}" type="pres">
      <dgm:prSet presAssocID="{670ED3D3-B3C1-E842-9C85-5F15153EDA47}" presName="Name56" presStyleLbl="parChTrans1D2" presStyleIdx="5" presStyleCnt="6"/>
      <dgm:spPr/>
      <dgm:t>
        <a:bodyPr/>
        <a:lstStyle/>
        <a:p>
          <a:endParaRPr lang="en-US"/>
        </a:p>
      </dgm:t>
    </dgm:pt>
    <dgm:pt modelId="{7C8609DA-E456-984A-8544-172236A2774A}" type="pres">
      <dgm:prSet presAssocID="{91190A40-D369-2443-8432-5E14065886E9}" presName="text0" presStyleLbl="node1" presStyleIdx="6" presStyleCnt="7" custScaleX="134648" custScaleY="1313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CB065A-D5B6-8441-A3D0-59375A8AC6AD}" type="presOf" srcId="{0E022C91-803B-494B-9CA8-911FA78ECA0B}" destId="{844DA68B-5AA8-0442-9DA0-D8E1B1B60C32}" srcOrd="0" destOrd="0" presId="urn:microsoft.com/office/officeart/2008/layout/RadialCluster"/>
    <dgm:cxn modelId="{7D196216-EE22-C345-9CF4-D4AF4DA11B54}" type="presOf" srcId="{E7770ADB-22D8-1F42-8077-DF2CCED05F6C}" destId="{6F363CDF-E95C-BE4E-95F9-FA6907630121}" srcOrd="0" destOrd="0" presId="urn:microsoft.com/office/officeart/2008/layout/RadialCluster"/>
    <dgm:cxn modelId="{4286669B-6F47-3F45-8A2F-4554AAA909F4}" srcId="{37043291-1C51-3D4B-AA63-AE6B2EC007A2}" destId="{64FE3FCA-5383-6E45-A8BA-8CEE8CE71372}" srcOrd="0" destOrd="0" parTransId="{2C84EF98-6EB5-494B-8217-8E4496976067}" sibTransId="{9B2F899B-D7F3-2740-8A8F-D9C140741299}"/>
    <dgm:cxn modelId="{9DA9E406-524D-1940-A221-9B7927945C8B}" type="presOf" srcId="{F672D4FD-E6FD-0E4D-9A8F-97BA1C01F2CC}" destId="{EDB4D619-AFA9-164E-AFA4-D32DCCBD2BD1}" srcOrd="0" destOrd="0" presId="urn:microsoft.com/office/officeart/2008/layout/RadialCluster"/>
    <dgm:cxn modelId="{815960B7-7962-2543-91B2-18081C24C6C5}" srcId="{64FE3FCA-5383-6E45-A8BA-8CEE8CE71372}" destId="{FCB1949B-7227-FB46-A176-A18A14EFDF77}" srcOrd="2" destOrd="0" parTransId="{F672D4FD-E6FD-0E4D-9A8F-97BA1C01F2CC}" sibTransId="{D0A43C19-77C9-EB44-9F4F-B1F13D1D728D}"/>
    <dgm:cxn modelId="{762ED77A-1D8C-4E4B-8FD1-02E85414BE49}" type="presOf" srcId="{F70C4403-54B0-154B-9BED-B948C88313EB}" destId="{E346B1A9-397F-B34C-8119-F7366795DD61}" srcOrd="0" destOrd="0" presId="urn:microsoft.com/office/officeart/2008/layout/RadialCluster"/>
    <dgm:cxn modelId="{71A937DA-EB79-2F49-AEFD-EA0E616231D7}" srcId="{64FE3FCA-5383-6E45-A8BA-8CEE8CE71372}" destId="{91190A40-D369-2443-8432-5E14065886E9}" srcOrd="5" destOrd="0" parTransId="{670ED3D3-B3C1-E842-9C85-5F15153EDA47}" sibTransId="{D9C91CEA-92F2-A147-9D5F-B2CB8669353D}"/>
    <dgm:cxn modelId="{6AC4C2FD-D39F-DA48-8867-2C1A1D1FB460}" type="presOf" srcId="{D76A8712-DD23-BF4F-9B8D-4FC0694C3DF3}" destId="{2C3D1801-90ED-B347-A235-3F5FC119A3F2}" srcOrd="0" destOrd="0" presId="urn:microsoft.com/office/officeart/2008/layout/RadialCluster"/>
    <dgm:cxn modelId="{C2902AD9-98D5-9145-A81E-16A7977C310B}" type="presOf" srcId="{91190A40-D369-2443-8432-5E14065886E9}" destId="{7C8609DA-E456-984A-8544-172236A2774A}" srcOrd="0" destOrd="0" presId="urn:microsoft.com/office/officeart/2008/layout/RadialCluster"/>
    <dgm:cxn modelId="{3436D452-F424-5D48-868C-D8D4554A090B}" srcId="{64FE3FCA-5383-6E45-A8BA-8CEE8CE71372}" destId="{E7770ADB-22D8-1F42-8077-DF2CCED05F6C}" srcOrd="3" destOrd="0" parTransId="{86AC56E6-4B0A-8F40-B707-C29D30D6031F}" sibTransId="{EE082C18-4B8B-6343-B321-E1ED893ECD17}"/>
    <dgm:cxn modelId="{48DF4F20-A589-F342-AD5E-901AD1A2DC22}" srcId="{64FE3FCA-5383-6E45-A8BA-8CEE8CE71372}" destId="{E0B9A481-B545-A44B-B4A0-6A0687384E17}" srcOrd="1" destOrd="0" parTransId="{D76A8712-DD23-BF4F-9B8D-4FC0694C3DF3}" sibTransId="{4C9CB24B-81FE-1540-BF19-9192D41123CB}"/>
    <dgm:cxn modelId="{7819D691-1196-4047-97D0-3296927DC36F}" type="presOf" srcId="{FCB1949B-7227-FB46-A176-A18A14EFDF77}" destId="{C6871F4E-EFDA-F14A-9E60-3B27FD86C209}" srcOrd="0" destOrd="0" presId="urn:microsoft.com/office/officeart/2008/layout/RadialCluster"/>
    <dgm:cxn modelId="{F26ABC91-7A35-154D-BB8B-0B2A8F576495}" srcId="{64FE3FCA-5383-6E45-A8BA-8CEE8CE71372}" destId="{FF213963-0EE7-404B-982B-AC8AD920093D}" srcOrd="0" destOrd="0" parTransId="{0E022C91-803B-494B-9CA8-911FA78ECA0B}" sibTransId="{F9C0E014-7DBE-B647-A748-3916203F5E8A}"/>
    <dgm:cxn modelId="{DBA41D3A-44C7-1F48-A022-8761438F1C48}" type="presOf" srcId="{FF213963-0EE7-404B-982B-AC8AD920093D}" destId="{C74E8B69-0AFA-D042-B446-64D322F4014A}" srcOrd="0" destOrd="0" presId="urn:microsoft.com/office/officeart/2008/layout/RadialCluster"/>
    <dgm:cxn modelId="{4372915F-AB10-1B47-A052-6AA4217C707B}" type="presOf" srcId="{E0B9A481-B545-A44B-B4A0-6A0687384E17}" destId="{E631181A-A81F-CA49-951C-8AC85D4A8D1F}" srcOrd="0" destOrd="0" presId="urn:microsoft.com/office/officeart/2008/layout/RadialCluster"/>
    <dgm:cxn modelId="{B4006099-78E1-E945-B3DD-91C63527A228}" type="presOf" srcId="{1D164262-1958-CD48-BB82-213C8C641D88}" destId="{1D557E92-76BE-5346-84A1-7365E9BB44D7}" srcOrd="0" destOrd="0" presId="urn:microsoft.com/office/officeart/2008/layout/RadialCluster"/>
    <dgm:cxn modelId="{21A8E6D1-D9E0-7C4F-B0BF-4BCA1CBEFEC4}" srcId="{64FE3FCA-5383-6E45-A8BA-8CEE8CE71372}" destId="{F70C4403-54B0-154B-9BED-B948C88313EB}" srcOrd="4" destOrd="0" parTransId="{1D164262-1958-CD48-BB82-213C8C641D88}" sibTransId="{11B86591-A287-3B40-B737-3C025181A5CF}"/>
    <dgm:cxn modelId="{8F98A11B-3970-B849-BC34-6FE4400AB037}" type="presOf" srcId="{86AC56E6-4B0A-8F40-B707-C29D30D6031F}" destId="{E4B927FC-A57E-5D44-9B02-A330DF8372CB}" srcOrd="0" destOrd="0" presId="urn:microsoft.com/office/officeart/2008/layout/RadialCluster"/>
    <dgm:cxn modelId="{B39D29E7-7A84-EF40-996F-433D74288227}" type="presOf" srcId="{670ED3D3-B3C1-E842-9C85-5F15153EDA47}" destId="{407BBA1C-0539-4F48-B2D5-B5E1D6B2592C}" srcOrd="0" destOrd="0" presId="urn:microsoft.com/office/officeart/2008/layout/RadialCluster"/>
    <dgm:cxn modelId="{F3F490DE-9C1F-9548-9A36-E1C61E442B58}" type="presOf" srcId="{64FE3FCA-5383-6E45-A8BA-8CEE8CE71372}" destId="{E9647E34-4874-694A-B75F-BC545FEB341B}" srcOrd="0" destOrd="0" presId="urn:microsoft.com/office/officeart/2008/layout/RadialCluster"/>
    <dgm:cxn modelId="{CB7363C8-3264-D046-938E-59872C9A1B09}" type="presOf" srcId="{37043291-1C51-3D4B-AA63-AE6B2EC007A2}" destId="{FB2A9315-8C69-FF41-96DF-B7472541E96A}" srcOrd="0" destOrd="0" presId="urn:microsoft.com/office/officeart/2008/layout/RadialCluster"/>
    <dgm:cxn modelId="{31604622-D315-D14A-8897-4BD3BB23627A}" type="presParOf" srcId="{FB2A9315-8C69-FF41-96DF-B7472541E96A}" destId="{DA8E99E5-0C3A-C547-A17C-0D9C6121AEA3}" srcOrd="0" destOrd="0" presId="urn:microsoft.com/office/officeart/2008/layout/RadialCluster"/>
    <dgm:cxn modelId="{34FCE0A2-0662-9B46-A899-1AAF1B96E693}" type="presParOf" srcId="{DA8E99E5-0C3A-C547-A17C-0D9C6121AEA3}" destId="{E9647E34-4874-694A-B75F-BC545FEB341B}" srcOrd="0" destOrd="0" presId="urn:microsoft.com/office/officeart/2008/layout/RadialCluster"/>
    <dgm:cxn modelId="{72D9BE16-0CD8-0A47-AEBC-2808D3735108}" type="presParOf" srcId="{DA8E99E5-0C3A-C547-A17C-0D9C6121AEA3}" destId="{844DA68B-5AA8-0442-9DA0-D8E1B1B60C32}" srcOrd="1" destOrd="0" presId="urn:microsoft.com/office/officeart/2008/layout/RadialCluster"/>
    <dgm:cxn modelId="{2B4A2249-9DC5-6547-A8E4-A71B3E338C0D}" type="presParOf" srcId="{DA8E99E5-0C3A-C547-A17C-0D9C6121AEA3}" destId="{C74E8B69-0AFA-D042-B446-64D322F4014A}" srcOrd="2" destOrd="0" presId="urn:microsoft.com/office/officeart/2008/layout/RadialCluster"/>
    <dgm:cxn modelId="{FC6FD962-1042-A347-AAE7-F2A7FAFF1BD7}" type="presParOf" srcId="{DA8E99E5-0C3A-C547-A17C-0D9C6121AEA3}" destId="{2C3D1801-90ED-B347-A235-3F5FC119A3F2}" srcOrd="3" destOrd="0" presId="urn:microsoft.com/office/officeart/2008/layout/RadialCluster"/>
    <dgm:cxn modelId="{A0907C62-840E-CF42-81D4-B7BCAB6211BE}" type="presParOf" srcId="{DA8E99E5-0C3A-C547-A17C-0D9C6121AEA3}" destId="{E631181A-A81F-CA49-951C-8AC85D4A8D1F}" srcOrd="4" destOrd="0" presId="urn:microsoft.com/office/officeart/2008/layout/RadialCluster"/>
    <dgm:cxn modelId="{D38A52FA-48B3-194C-A96E-D24B53BCF94D}" type="presParOf" srcId="{DA8E99E5-0C3A-C547-A17C-0D9C6121AEA3}" destId="{EDB4D619-AFA9-164E-AFA4-D32DCCBD2BD1}" srcOrd="5" destOrd="0" presId="urn:microsoft.com/office/officeart/2008/layout/RadialCluster"/>
    <dgm:cxn modelId="{6B7A4D55-C217-114E-B482-B5866A1E55E7}" type="presParOf" srcId="{DA8E99E5-0C3A-C547-A17C-0D9C6121AEA3}" destId="{C6871F4E-EFDA-F14A-9E60-3B27FD86C209}" srcOrd="6" destOrd="0" presId="urn:microsoft.com/office/officeart/2008/layout/RadialCluster"/>
    <dgm:cxn modelId="{EF2888F7-448B-D84B-944F-1E0624F853A2}" type="presParOf" srcId="{DA8E99E5-0C3A-C547-A17C-0D9C6121AEA3}" destId="{E4B927FC-A57E-5D44-9B02-A330DF8372CB}" srcOrd="7" destOrd="0" presId="urn:microsoft.com/office/officeart/2008/layout/RadialCluster"/>
    <dgm:cxn modelId="{5B8C5D67-2009-2D43-8808-4F3395F265F6}" type="presParOf" srcId="{DA8E99E5-0C3A-C547-A17C-0D9C6121AEA3}" destId="{6F363CDF-E95C-BE4E-95F9-FA6907630121}" srcOrd="8" destOrd="0" presId="urn:microsoft.com/office/officeart/2008/layout/RadialCluster"/>
    <dgm:cxn modelId="{A24F15AF-B488-FB40-BBAC-F8D6B56ADE59}" type="presParOf" srcId="{DA8E99E5-0C3A-C547-A17C-0D9C6121AEA3}" destId="{1D557E92-76BE-5346-84A1-7365E9BB44D7}" srcOrd="9" destOrd="0" presId="urn:microsoft.com/office/officeart/2008/layout/RadialCluster"/>
    <dgm:cxn modelId="{153CF01D-BCCE-7A4F-A539-AE9D71844A38}" type="presParOf" srcId="{DA8E99E5-0C3A-C547-A17C-0D9C6121AEA3}" destId="{E346B1A9-397F-B34C-8119-F7366795DD61}" srcOrd="10" destOrd="0" presId="urn:microsoft.com/office/officeart/2008/layout/RadialCluster"/>
    <dgm:cxn modelId="{9E614365-97E9-7A4B-A912-6145C7A6B494}" type="presParOf" srcId="{DA8E99E5-0C3A-C547-A17C-0D9C6121AEA3}" destId="{407BBA1C-0539-4F48-B2D5-B5E1D6B2592C}" srcOrd="11" destOrd="0" presId="urn:microsoft.com/office/officeart/2008/layout/RadialCluster"/>
    <dgm:cxn modelId="{09E0EF4E-1953-BF49-AB23-662FBCF12809}" type="presParOf" srcId="{DA8E99E5-0C3A-C547-A17C-0D9C6121AEA3}" destId="{7C8609DA-E456-984A-8544-172236A2774A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769B34-C21C-F242-A43D-DD2A7C3DBD18}" type="doc">
      <dgm:prSet loTypeId="urn:microsoft.com/office/officeart/2009/layout/CircleArrow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F54B9A-961A-7E4E-833A-6A31E7521735}">
      <dgm:prSet phldrT="[Text]" custT="1"/>
      <dgm:spPr/>
      <dgm:t>
        <a:bodyPr/>
        <a:lstStyle/>
        <a:p>
          <a:r>
            <a:rPr lang="en-US" sz="2000" b="1" dirty="0" smtClean="0"/>
            <a:t>CONTENT</a:t>
          </a:r>
          <a:endParaRPr lang="en-US" sz="2000" b="1" dirty="0"/>
        </a:p>
      </dgm:t>
    </dgm:pt>
    <dgm:pt modelId="{8D627DC7-F7B1-2F47-9979-C9A5F979708E}" type="parTrans" cxnId="{3F910648-9523-CF4B-A6C9-9E1B4F6A379C}">
      <dgm:prSet/>
      <dgm:spPr/>
      <dgm:t>
        <a:bodyPr/>
        <a:lstStyle/>
        <a:p>
          <a:endParaRPr lang="en-US"/>
        </a:p>
      </dgm:t>
    </dgm:pt>
    <dgm:pt modelId="{4B55823B-DE11-264A-82A3-0D37530D21E3}" type="sibTrans" cxnId="{3F910648-9523-CF4B-A6C9-9E1B4F6A379C}">
      <dgm:prSet/>
      <dgm:spPr/>
      <dgm:t>
        <a:bodyPr/>
        <a:lstStyle/>
        <a:p>
          <a:endParaRPr lang="en-US"/>
        </a:p>
      </dgm:t>
    </dgm:pt>
    <dgm:pt modelId="{C9AB9740-64D3-154C-9F42-1647C995BCC5}">
      <dgm:prSet phldrT="[Text]" custT="1"/>
      <dgm:spPr/>
      <dgm:t>
        <a:bodyPr/>
        <a:lstStyle/>
        <a:p>
          <a:r>
            <a:rPr lang="en-US" sz="2000" b="1" dirty="0" smtClean="0"/>
            <a:t>PROCESS</a:t>
          </a:r>
          <a:endParaRPr lang="en-US" sz="2000" b="1" dirty="0"/>
        </a:p>
      </dgm:t>
    </dgm:pt>
    <dgm:pt modelId="{BB50CC7D-0296-5A47-BB82-6725A69E0AEF}" type="parTrans" cxnId="{917FE488-2DFA-2347-A963-72230D6B41CE}">
      <dgm:prSet/>
      <dgm:spPr/>
      <dgm:t>
        <a:bodyPr/>
        <a:lstStyle/>
        <a:p>
          <a:endParaRPr lang="en-US"/>
        </a:p>
      </dgm:t>
    </dgm:pt>
    <dgm:pt modelId="{A7A8DF07-4B5C-3947-BE7B-9BAE435059D8}" type="sibTrans" cxnId="{917FE488-2DFA-2347-A963-72230D6B41CE}">
      <dgm:prSet/>
      <dgm:spPr/>
      <dgm:t>
        <a:bodyPr/>
        <a:lstStyle/>
        <a:p>
          <a:endParaRPr lang="en-US"/>
        </a:p>
      </dgm:t>
    </dgm:pt>
    <dgm:pt modelId="{6C960940-E9E7-FA4E-8E98-F3A175526278}">
      <dgm:prSet phldrT="[Text]" custT="1"/>
      <dgm:spPr/>
      <dgm:t>
        <a:bodyPr/>
        <a:lstStyle/>
        <a:p>
          <a:r>
            <a:rPr lang="en-US" sz="2000" b="1" dirty="0" smtClean="0"/>
            <a:t>PRODUCT</a:t>
          </a:r>
          <a:endParaRPr lang="en-US" sz="2000" b="1" dirty="0"/>
        </a:p>
      </dgm:t>
    </dgm:pt>
    <dgm:pt modelId="{43980A22-FDC2-434A-975E-A1D6DC66B3BC}" type="parTrans" cxnId="{4D067CD3-0CBB-6A46-8B23-228C5B778884}">
      <dgm:prSet/>
      <dgm:spPr/>
      <dgm:t>
        <a:bodyPr/>
        <a:lstStyle/>
        <a:p>
          <a:endParaRPr lang="en-US"/>
        </a:p>
      </dgm:t>
    </dgm:pt>
    <dgm:pt modelId="{50E4948B-2B24-4840-8E36-130DFD7BAC66}" type="sibTrans" cxnId="{4D067CD3-0CBB-6A46-8B23-228C5B778884}">
      <dgm:prSet/>
      <dgm:spPr/>
      <dgm:t>
        <a:bodyPr/>
        <a:lstStyle/>
        <a:p>
          <a:endParaRPr lang="en-US"/>
        </a:p>
      </dgm:t>
    </dgm:pt>
    <dgm:pt modelId="{42C9F6F1-4921-4A4F-A454-41FE7F720CA1}" type="pres">
      <dgm:prSet presAssocID="{FB769B34-C21C-F242-A43D-DD2A7C3DBD1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6F96174-562A-844B-9109-45ED82D7B26C}" type="pres">
      <dgm:prSet presAssocID="{B8F54B9A-961A-7E4E-833A-6A31E7521735}" presName="Accent1" presStyleCnt="0"/>
      <dgm:spPr/>
    </dgm:pt>
    <dgm:pt modelId="{ABBCA075-2769-A54C-B967-B9F06113D821}" type="pres">
      <dgm:prSet presAssocID="{B8F54B9A-961A-7E4E-833A-6A31E7521735}" presName="Accent" presStyleLbl="node1" presStyleIdx="0" presStyleCnt="3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DD9155E1-250E-6645-9D30-99E6FAA72B07}" type="pres">
      <dgm:prSet presAssocID="{B8F54B9A-961A-7E4E-833A-6A31E7521735}" presName="Parent1" presStyleLbl="revTx" presStyleIdx="0" presStyleCnt="3" custScaleX="133977" custScaleY="1159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4C232-BA41-4C4E-AEB4-7F87FC48CD43}" type="pres">
      <dgm:prSet presAssocID="{C9AB9740-64D3-154C-9F42-1647C995BCC5}" presName="Accent2" presStyleCnt="0"/>
      <dgm:spPr/>
    </dgm:pt>
    <dgm:pt modelId="{6D8FC422-9E7C-5B48-A8A3-E4BFBC3C2C21}" type="pres">
      <dgm:prSet presAssocID="{C9AB9740-64D3-154C-9F42-1647C995BCC5}" presName="Accent" presStyleLbl="node1" presStyleIdx="1" presStyleCnt="3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BA342A44-A530-F843-8D54-87A4D831882E}" type="pres">
      <dgm:prSet presAssocID="{C9AB9740-64D3-154C-9F42-1647C995BCC5}" presName="Parent2" presStyleLbl="revTx" presStyleIdx="1" presStyleCnt="3" custScaleX="1165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9E629-5F23-C94B-A6A7-58E0D41AD97B}" type="pres">
      <dgm:prSet presAssocID="{6C960940-E9E7-FA4E-8E98-F3A175526278}" presName="Accent3" presStyleCnt="0"/>
      <dgm:spPr/>
    </dgm:pt>
    <dgm:pt modelId="{9FD289ED-C24F-8947-ADC5-61D1C8C6BA4F}" type="pres">
      <dgm:prSet presAssocID="{6C960940-E9E7-FA4E-8E98-F3A175526278}" presName="Accent" presStyleLbl="node1" presStyleIdx="2" presStyleCnt="3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4185FE6D-04E8-C747-9C1E-408DD62CC325}" type="pres">
      <dgm:prSet presAssocID="{6C960940-E9E7-FA4E-8E98-F3A175526278}" presName="Parent3" presStyleLbl="revTx" presStyleIdx="2" presStyleCnt="3" custFlipHor="1" custScaleX="1279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EF955F-66C5-0B40-B952-650E5F1AE236}" type="presOf" srcId="{6C960940-E9E7-FA4E-8E98-F3A175526278}" destId="{4185FE6D-04E8-C747-9C1E-408DD62CC325}" srcOrd="0" destOrd="0" presId="urn:microsoft.com/office/officeart/2009/layout/CircleArrowProcess"/>
    <dgm:cxn modelId="{3F910648-9523-CF4B-A6C9-9E1B4F6A379C}" srcId="{FB769B34-C21C-F242-A43D-DD2A7C3DBD18}" destId="{B8F54B9A-961A-7E4E-833A-6A31E7521735}" srcOrd="0" destOrd="0" parTransId="{8D627DC7-F7B1-2F47-9979-C9A5F979708E}" sibTransId="{4B55823B-DE11-264A-82A3-0D37530D21E3}"/>
    <dgm:cxn modelId="{5CE0E633-C230-3A40-828E-FA8212C9E3DA}" type="presOf" srcId="{FB769B34-C21C-F242-A43D-DD2A7C3DBD18}" destId="{42C9F6F1-4921-4A4F-A454-41FE7F720CA1}" srcOrd="0" destOrd="0" presId="urn:microsoft.com/office/officeart/2009/layout/CircleArrowProcess"/>
    <dgm:cxn modelId="{AC676797-D617-7F4C-9C52-67B2C977C61A}" type="presOf" srcId="{C9AB9740-64D3-154C-9F42-1647C995BCC5}" destId="{BA342A44-A530-F843-8D54-87A4D831882E}" srcOrd="0" destOrd="0" presId="urn:microsoft.com/office/officeart/2009/layout/CircleArrowProcess"/>
    <dgm:cxn modelId="{3FD6E651-E1EB-8745-A12C-ABE1D3E400DB}" type="presOf" srcId="{B8F54B9A-961A-7E4E-833A-6A31E7521735}" destId="{DD9155E1-250E-6645-9D30-99E6FAA72B07}" srcOrd="0" destOrd="0" presId="urn:microsoft.com/office/officeart/2009/layout/CircleArrowProcess"/>
    <dgm:cxn modelId="{4D067CD3-0CBB-6A46-8B23-228C5B778884}" srcId="{FB769B34-C21C-F242-A43D-DD2A7C3DBD18}" destId="{6C960940-E9E7-FA4E-8E98-F3A175526278}" srcOrd="2" destOrd="0" parTransId="{43980A22-FDC2-434A-975E-A1D6DC66B3BC}" sibTransId="{50E4948B-2B24-4840-8E36-130DFD7BAC66}"/>
    <dgm:cxn modelId="{917FE488-2DFA-2347-A963-72230D6B41CE}" srcId="{FB769B34-C21C-F242-A43D-DD2A7C3DBD18}" destId="{C9AB9740-64D3-154C-9F42-1647C995BCC5}" srcOrd="1" destOrd="0" parTransId="{BB50CC7D-0296-5A47-BB82-6725A69E0AEF}" sibTransId="{A7A8DF07-4B5C-3947-BE7B-9BAE435059D8}"/>
    <dgm:cxn modelId="{85FEBF82-DEF0-AE4E-853E-03FE4AD1106A}" type="presParOf" srcId="{42C9F6F1-4921-4A4F-A454-41FE7F720CA1}" destId="{D6F96174-562A-844B-9109-45ED82D7B26C}" srcOrd="0" destOrd="0" presId="urn:microsoft.com/office/officeart/2009/layout/CircleArrowProcess"/>
    <dgm:cxn modelId="{85C16607-4F18-004A-B069-BDFEEDE7B5D1}" type="presParOf" srcId="{D6F96174-562A-844B-9109-45ED82D7B26C}" destId="{ABBCA075-2769-A54C-B967-B9F06113D821}" srcOrd="0" destOrd="0" presId="urn:microsoft.com/office/officeart/2009/layout/CircleArrowProcess"/>
    <dgm:cxn modelId="{AC4F6ABD-9FEA-0B4F-8F4E-E61ED3899192}" type="presParOf" srcId="{42C9F6F1-4921-4A4F-A454-41FE7F720CA1}" destId="{DD9155E1-250E-6645-9D30-99E6FAA72B07}" srcOrd="1" destOrd="0" presId="urn:microsoft.com/office/officeart/2009/layout/CircleArrowProcess"/>
    <dgm:cxn modelId="{26D990A6-75A8-0C45-ABE5-CD68D1D39196}" type="presParOf" srcId="{42C9F6F1-4921-4A4F-A454-41FE7F720CA1}" destId="{3994C232-BA41-4C4E-AEB4-7F87FC48CD43}" srcOrd="2" destOrd="0" presId="urn:microsoft.com/office/officeart/2009/layout/CircleArrowProcess"/>
    <dgm:cxn modelId="{6492B62E-7580-9649-8397-A548DC936814}" type="presParOf" srcId="{3994C232-BA41-4C4E-AEB4-7F87FC48CD43}" destId="{6D8FC422-9E7C-5B48-A8A3-E4BFBC3C2C21}" srcOrd="0" destOrd="0" presId="urn:microsoft.com/office/officeart/2009/layout/CircleArrowProcess"/>
    <dgm:cxn modelId="{89A72661-D000-734D-9387-4BFE4756409B}" type="presParOf" srcId="{42C9F6F1-4921-4A4F-A454-41FE7F720CA1}" destId="{BA342A44-A530-F843-8D54-87A4D831882E}" srcOrd="3" destOrd="0" presId="urn:microsoft.com/office/officeart/2009/layout/CircleArrowProcess"/>
    <dgm:cxn modelId="{AA2E2A54-8755-CE49-A1A7-92BD16CE1D6B}" type="presParOf" srcId="{42C9F6F1-4921-4A4F-A454-41FE7F720CA1}" destId="{33B9E629-5F23-C94B-A6A7-58E0D41AD97B}" srcOrd="4" destOrd="0" presId="urn:microsoft.com/office/officeart/2009/layout/CircleArrowProcess"/>
    <dgm:cxn modelId="{93086965-734E-2D41-9BC0-75BA059FEA8B}" type="presParOf" srcId="{33B9E629-5F23-C94B-A6A7-58E0D41AD97B}" destId="{9FD289ED-C24F-8947-ADC5-61D1C8C6BA4F}" srcOrd="0" destOrd="0" presId="urn:microsoft.com/office/officeart/2009/layout/CircleArrowProcess"/>
    <dgm:cxn modelId="{8A002976-6AF6-2D43-BE92-8CF44DEB1764}" type="presParOf" srcId="{42C9F6F1-4921-4A4F-A454-41FE7F720CA1}" destId="{4185FE6D-04E8-C747-9C1E-408DD62CC32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27B4B-2B2D-A04B-A8C3-F8A2813D676E}">
      <dsp:nvSpPr>
        <dsp:cNvPr id="0" name=""/>
        <dsp:cNvSpPr/>
      </dsp:nvSpPr>
      <dsp:spPr>
        <a:xfrm>
          <a:off x="2255356" y="-221"/>
          <a:ext cx="2847118" cy="1590973"/>
        </a:xfrm>
        <a:prstGeom prst="ellipse">
          <a:avLst/>
        </a:prstGeom>
        <a:gradFill rotWithShape="1">
          <a:gsLst>
            <a:gs pos="0">
              <a:schemeClr val="dk1">
                <a:tint val="60000"/>
                <a:satMod val="250000"/>
              </a:schemeClr>
            </a:gs>
            <a:gs pos="35000">
              <a:schemeClr val="dk1">
                <a:tint val="47000"/>
                <a:satMod val="275000"/>
              </a:schemeClr>
            </a:gs>
            <a:gs pos="100000">
              <a:schemeClr val="dk1"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Co-Plan</a:t>
          </a:r>
          <a:endParaRPr lang="en-US" sz="3100" b="1" kern="1200" dirty="0"/>
        </a:p>
      </dsp:txBody>
      <dsp:txXfrm>
        <a:off x="2672307" y="232772"/>
        <a:ext cx="2013216" cy="1124987"/>
      </dsp:txXfrm>
    </dsp:sp>
    <dsp:sp modelId="{4C23FB9D-FC48-244C-B570-0D2A02A0B8F4}">
      <dsp:nvSpPr>
        <dsp:cNvPr id="0" name=""/>
        <dsp:cNvSpPr/>
      </dsp:nvSpPr>
      <dsp:spPr>
        <a:xfrm rot="2700000">
          <a:off x="4404996" y="1361281"/>
          <a:ext cx="215262" cy="535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414453" y="1445527"/>
        <a:ext cx="150683" cy="321234"/>
      </dsp:txXfrm>
    </dsp:sp>
    <dsp:sp modelId="{483EF43A-D59A-654C-A9A1-7E86FA67F6F7}">
      <dsp:nvSpPr>
        <dsp:cNvPr id="0" name=""/>
        <dsp:cNvSpPr/>
      </dsp:nvSpPr>
      <dsp:spPr>
        <a:xfrm>
          <a:off x="3856562" y="1685472"/>
          <a:ext cx="3011463" cy="1586341"/>
        </a:xfrm>
        <a:prstGeom prst="ellipse">
          <a:avLst/>
        </a:prstGeom>
        <a:gradFill rotWithShape="1">
          <a:gsLst>
            <a:gs pos="0">
              <a:schemeClr val="dk1">
                <a:tint val="60000"/>
                <a:satMod val="250000"/>
              </a:schemeClr>
            </a:gs>
            <a:gs pos="35000">
              <a:schemeClr val="dk1">
                <a:tint val="47000"/>
                <a:satMod val="275000"/>
              </a:schemeClr>
            </a:gs>
            <a:gs pos="100000">
              <a:schemeClr val="dk1"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Co-Instruction</a:t>
          </a:r>
          <a:endParaRPr lang="en-US" sz="3100" b="1" kern="1200" dirty="0"/>
        </a:p>
      </dsp:txBody>
      <dsp:txXfrm>
        <a:off x="4297581" y="1917786"/>
        <a:ext cx="2129425" cy="1121713"/>
      </dsp:txXfrm>
    </dsp:sp>
    <dsp:sp modelId="{3E1227FA-A53C-2D43-8F9F-4FD1E37A04BC}">
      <dsp:nvSpPr>
        <dsp:cNvPr id="0" name=""/>
        <dsp:cNvSpPr/>
      </dsp:nvSpPr>
      <dsp:spPr>
        <a:xfrm rot="8100000">
          <a:off x="4405748" y="3056435"/>
          <a:ext cx="222118" cy="535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4462625" y="3139954"/>
        <a:ext cx="155483" cy="321234"/>
      </dsp:txXfrm>
    </dsp:sp>
    <dsp:sp modelId="{00B5001A-0519-8344-9A84-0CC303532639}">
      <dsp:nvSpPr>
        <dsp:cNvPr id="0" name=""/>
        <dsp:cNvSpPr/>
      </dsp:nvSpPr>
      <dsp:spPr>
        <a:xfrm>
          <a:off x="2318017" y="3368850"/>
          <a:ext cx="2721797" cy="1586341"/>
        </a:xfrm>
        <a:prstGeom prst="ellipse">
          <a:avLst/>
        </a:prstGeom>
        <a:gradFill rotWithShape="1">
          <a:gsLst>
            <a:gs pos="0">
              <a:schemeClr val="dk1">
                <a:tint val="60000"/>
                <a:satMod val="250000"/>
              </a:schemeClr>
            </a:gs>
            <a:gs pos="35000">
              <a:schemeClr val="dk1">
                <a:tint val="47000"/>
                <a:satMod val="275000"/>
              </a:schemeClr>
            </a:gs>
            <a:gs pos="100000">
              <a:schemeClr val="dk1"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Co-Assess</a:t>
          </a:r>
          <a:endParaRPr lang="en-US" sz="3100" b="1" kern="1200" dirty="0"/>
        </a:p>
      </dsp:txBody>
      <dsp:txXfrm>
        <a:off x="2716615" y="3601164"/>
        <a:ext cx="1924601" cy="1121713"/>
      </dsp:txXfrm>
    </dsp:sp>
    <dsp:sp modelId="{EB189236-7283-A74E-A264-6012F901C765}">
      <dsp:nvSpPr>
        <dsp:cNvPr id="0" name=""/>
        <dsp:cNvSpPr/>
      </dsp:nvSpPr>
      <dsp:spPr>
        <a:xfrm rot="13500000">
          <a:off x="2719675" y="3054505"/>
          <a:ext cx="238840" cy="535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780834" y="3186916"/>
        <a:ext cx="167188" cy="321234"/>
      </dsp:txXfrm>
    </dsp:sp>
    <dsp:sp modelId="{5752D416-96E2-5842-8301-9114DDECBB8B}">
      <dsp:nvSpPr>
        <dsp:cNvPr id="0" name=""/>
        <dsp:cNvSpPr/>
      </dsp:nvSpPr>
      <dsp:spPr>
        <a:xfrm>
          <a:off x="678612" y="1685472"/>
          <a:ext cx="2633850" cy="1586341"/>
        </a:xfrm>
        <a:prstGeom prst="ellipse">
          <a:avLst/>
        </a:prstGeom>
        <a:gradFill rotWithShape="1">
          <a:gsLst>
            <a:gs pos="0">
              <a:schemeClr val="dk1">
                <a:tint val="60000"/>
                <a:satMod val="250000"/>
              </a:schemeClr>
            </a:gs>
            <a:gs pos="35000">
              <a:schemeClr val="dk1">
                <a:tint val="47000"/>
                <a:satMod val="275000"/>
              </a:schemeClr>
            </a:gs>
            <a:gs pos="100000">
              <a:schemeClr val="dk1"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Reflect</a:t>
          </a:r>
          <a:endParaRPr lang="en-US" sz="3100" b="1" kern="1200" dirty="0"/>
        </a:p>
      </dsp:txBody>
      <dsp:txXfrm>
        <a:off x="1064330" y="1917786"/>
        <a:ext cx="1862414" cy="1121713"/>
      </dsp:txXfrm>
    </dsp:sp>
    <dsp:sp modelId="{405FA1C8-BC06-644C-9A5A-FD9ACCDFD56E}">
      <dsp:nvSpPr>
        <dsp:cNvPr id="0" name=""/>
        <dsp:cNvSpPr/>
      </dsp:nvSpPr>
      <dsp:spPr>
        <a:xfrm rot="18900000">
          <a:off x="2709107" y="1381387"/>
          <a:ext cx="231984" cy="5353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719299" y="1513071"/>
        <a:ext cx="162389" cy="321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38AE4-45C7-1F4E-A0C4-8ECF51CB6B2A}">
      <dsp:nvSpPr>
        <dsp:cNvPr id="0" name=""/>
        <dsp:cNvSpPr/>
      </dsp:nvSpPr>
      <dsp:spPr>
        <a:xfrm>
          <a:off x="2819866" y="2436802"/>
          <a:ext cx="2823647" cy="1748355"/>
        </a:xfrm>
        <a:prstGeom prst="ellipse">
          <a:avLst/>
        </a:prstGeom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0000"/>
              </a:solidFill>
            </a:rPr>
            <a:t>DELIVER</a:t>
          </a:r>
          <a:endParaRPr lang="en-US" sz="2800" b="1" kern="1200" dirty="0">
            <a:solidFill>
              <a:srgbClr val="FF0000"/>
            </a:solidFill>
          </a:endParaRPr>
        </a:p>
      </dsp:txBody>
      <dsp:txXfrm>
        <a:off x="3233380" y="2692843"/>
        <a:ext cx="1996619" cy="1236273"/>
      </dsp:txXfrm>
    </dsp:sp>
    <dsp:sp modelId="{A72F28DD-ADC1-C44E-A427-80B5D79B071C}">
      <dsp:nvSpPr>
        <dsp:cNvPr id="0" name=""/>
        <dsp:cNvSpPr/>
      </dsp:nvSpPr>
      <dsp:spPr>
        <a:xfrm rot="16200000">
          <a:off x="4045864" y="1786238"/>
          <a:ext cx="371651" cy="6209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4101612" y="1966173"/>
        <a:ext cx="260156" cy="372560"/>
      </dsp:txXfrm>
    </dsp:sp>
    <dsp:sp modelId="{47676E5B-2C16-B74D-809C-9A399541F05C}">
      <dsp:nvSpPr>
        <dsp:cNvPr id="0" name=""/>
        <dsp:cNvSpPr/>
      </dsp:nvSpPr>
      <dsp:spPr>
        <a:xfrm>
          <a:off x="2383191" y="-40292"/>
          <a:ext cx="3696997" cy="1775865"/>
        </a:xfrm>
        <a:prstGeom prst="ellipse">
          <a:avLst/>
        </a:prstGeom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0000"/>
              </a:solidFill>
            </a:rPr>
            <a:t>D</a:t>
          </a:r>
          <a:r>
            <a:rPr lang="en-US" sz="2800" b="1" kern="1200" dirty="0" smtClean="0">
              <a:solidFill>
                <a:schemeClr val="tx1"/>
              </a:solidFill>
            </a:rPr>
            <a:t>ifferentiation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924604" y="219777"/>
        <a:ext cx="2614171" cy="1255727"/>
      </dsp:txXfrm>
    </dsp:sp>
    <dsp:sp modelId="{CC34FABE-3B02-7947-876A-A5219E43A9C3}">
      <dsp:nvSpPr>
        <dsp:cNvPr id="0" name=""/>
        <dsp:cNvSpPr/>
      </dsp:nvSpPr>
      <dsp:spPr>
        <a:xfrm rot="20104077">
          <a:off x="5437388" y="2386002"/>
          <a:ext cx="232427" cy="6209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440637" y="2524886"/>
        <a:ext cx="162699" cy="372560"/>
      </dsp:txXfrm>
    </dsp:sp>
    <dsp:sp modelId="{56C2F7F9-34E5-304C-A557-CA90C86DCB5F}">
      <dsp:nvSpPr>
        <dsp:cNvPr id="0" name=""/>
        <dsp:cNvSpPr/>
      </dsp:nvSpPr>
      <dsp:spPr>
        <a:xfrm>
          <a:off x="5403272" y="1131386"/>
          <a:ext cx="3158717" cy="1801555"/>
        </a:xfrm>
        <a:prstGeom prst="ellipse">
          <a:avLst/>
        </a:prstGeom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0000"/>
              </a:solidFill>
            </a:rPr>
            <a:t>E</a:t>
          </a:r>
          <a:r>
            <a:rPr lang="en-US" sz="2800" b="1" kern="1200" dirty="0" smtClean="0">
              <a:solidFill>
                <a:srgbClr val="000000"/>
              </a:solidFill>
            </a:rPr>
            <a:t>ngagement</a:t>
          </a:r>
          <a:endParaRPr lang="en-US" sz="2800" b="1" kern="1200" dirty="0">
            <a:solidFill>
              <a:srgbClr val="000000"/>
            </a:solidFill>
          </a:endParaRPr>
        </a:p>
      </dsp:txBody>
      <dsp:txXfrm>
        <a:off x="5865855" y="1395218"/>
        <a:ext cx="2233551" cy="1273891"/>
      </dsp:txXfrm>
    </dsp:sp>
    <dsp:sp modelId="{E94358AF-EAFB-824E-B1C9-70F3DB139640}">
      <dsp:nvSpPr>
        <dsp:cNvPr id="0" name=""/>
        <dsp:cNvSpPr/>
      </dsp:nvSpPr>
      <dsp:spPr>
        <a:xfrm rot="806017">
          <a:off x="5634957" y="3362035"/>
          <a:ext cx="220614" cy="6209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635862" y="3478534"/>
        <a:ext cx="154430" cy="372560"/>
      </dsp:txXfrm>
    </dsp:sp>
    <dsp:sp modelId="{7FB637AE-5E82-374F-81A2-62B6A6670670}">
      <dsp:nvSpPr>
        <dsp:cNvPr id="0" name=""/>
        <dsp:cNvSpPr/>
      </dsp:nvSpPr>
      <dsp:spPr>
        <a:xfrm>
          <a:off x="5857487" y="3203618"/>
          <a:ext cx="2730842" cy="1643650"/>
        </a:xfrm>
        <a:prstGeom prst="ellipse">
          <a:avLst/>
        </a:prstGeom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FF0000"/>
              </a:solidFill>
            </a:rPr>
            <a:t>L</a:t>
          </a:r>
          <a:r>
            <a:rPr lang="en-US" sz="2600" b="1" kern="1200" dirty="0" smtClean="0">
              <a:solidFill>
                <a:srgbClr val="000000"/>
              </a:solidFill>
            </a:rPr>
            <a:t>anguage Objectives</a:t>
          </a:r>
          <a:endParaRPr lang="en-US" sz="2600" b="1" kern="1200" dirty="0">
            <a:solidFill>
              <a:srgbClr val="000000"/>
            </a:solidFill>
          </a:endParaRPr>
        </a:p>
      </dsp:txBody>
      <dsp:txXfrm>
        <a:off x="6257410" y="3444325"/>
        <a:ext cx="1930996" cy="1162236"/>
      </dsp:txXfrm>
    </dsp:sp>
    <dsp:sp modelId="{CEF6737A-9739-D140-8A6B-C2B196E8C239}">
      <dsp:nvSpPr>
        <dsp:cNvPr id="0" name=""/>
        <dsp:cNvSpPr/>
      </dsp:nvSpPr>
      <dsp:spPr>
        <a:xfrm rot="3368952">
          <a:off x="4776784" y="4088948"/>
          <a:ext cx="369894" cy="6209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4801362" y="4167056"/>
        <a:ext cx="258926" cy="372560"/>
      </dsp:txXfrm>
    </dsp:sp>
    <dsp:sp modelId="{474FFBF6-8639-0148-A93C-B9146BCCAD53}">
      <dsp:nvSpPr>
        <dsp:cNvPr id="0" name=""/>
        <dsp:cNvSpPr/>
      </dsp:nvSpPr>
      <dsp:spPr>
        <a:xfrm>
          <a:off x="4149480" y="4646269"/>
          <a:ext cx="3088435" cy="1688900"/>
        </a:xfrm>
        <a:prstGeom prst="ellipse">
          <a:avLst/>
        </a:prstGeom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0000"/>
              </a:solidFill>
            </a:rPr>
            <a:t>I</a:t>
          </a:r>
          <a:r>
            <a:rPr lang="en-US" sz="2800" b="1" kern="1200" dirty="0" smtClean="0">
              <a:solidFill>
                <a:srgbClr val="000000"/>
              </a:solidFill>
            </a:rPr>
            <a:t>nstructional Strategies</a:t>
          </a:r>
          <a:endParaRPr lang="en-US" sz="2800" b="1" kern="1200" dirty="0">
            <a:solidFill>
              <a:srgbClr val="000000"/>
            </a:solidFill>
          </a:endParaRPr>
        </a:p>
      </dsp:txBody>
      <dsp:txXfrm>
        <a:off x="4601771" y="4893603"/>
        <a:ext cx="2183853" cy="1194232"/>
      </dsp:txXfrm>
    </dsp:sp>
    <dsp:sp modelId="{A098F727-B981-1743-B740-160222BAB4AC}">
      <dsp:nvSpPr>
        <dsp:cNvPr id="0" name=""/>
        <dsp:cNvSpPr/>
      </dsp:nvSpPr>
      <dsp:spPr>
        <a:xfrm rot="7458187">
          <a:off x="3288178" y="4099109"/>
          <a:ext cx="388025" cy="6209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379183" y="4175216"/>
        <a:ext cx="271618" cy="372560"/>
      </dsp:txXfrm>
    </dsp:sp>
    <dsp:sp modelId="{BE322BDD-1548-5447-AB48-4C5BD2709D13}">
      <dsp:nvSpPr>
        <dsp:cNvPr id="0" name=""/>
        <dsp:cNvSpPr/>
      </dsp:nvSpPr>
      <dsp:spPr>
        <a:xfrm>
          <a:off x="1309474" y="4661372"/>
          <a:ext cx="2859935" cy="1673811"/>
        </a:xfrm>
        <a:prstGeom prst="ellipse">
          <a:avLst/>
        </a:prstGeom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FF0000"/>
              </a:solidFill>
            </a:rPr>
            <a:t>V</a:t>
          </a:r>
          <a:r>
            <a:rPr lang="en-US" sz="2600" b="1" kern="1200" dirty="0" smtClean="0">
              <a:solidFill>
                <a:srgbClr val="000000"/>
              </a:solidFill>
            </a:rPr>
            <a:t>aried Teaching Practices</a:t>
          </a:r>
          <a:endParaRPr lang="en-US" sz="2600" b="1" kern="1200" dirty="0">
            <a:solidFill>
              <a:srgbClr val="000000"/>
            </a:solidFill>
          </a:endParaRPr>
        </a:p>
      </dsp:txBody>
      <dsp:txXfrm>
        <a:off x="1728302" y="4906496"/>
        <a:ext cx="2022279" cy="1183563"/>
      </dsp:txXfrm>
    </dsp:sp>
    <dsp:sp modelId="{8F1CAC06-13F6-A24F-82C2-DC6E051E1066}">
      <dsp:nvSpPr>
        <dsp:cNvPr id="0" name=""/>
        <dsp:cNvSpPr/>
      </dsp:nvSpPr>
      <dsp:spPr>
        <a:xfrm rot="10151213">
          <a:off x="2695567" y="3281140"/>
          <a:ext cx="133699" cy="6209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2735321" y="3401565"/>
        <a:ext cx="93589" cy="372560"/>
      </dsp:txXfrm>
    </dsp:sp>
    <dsp:sp modelId="{35EDED77-AE7C-C34C-8DBD-63BF5DC0D8B1}">
      <dsp:nvSpPr>
        <dsp:cNvPr id="0" name=""/>
        <dsp:cNvSpPr/>
      </dsp:nvSpPr>
      <dsp:spPr>
        <a:xfrm>
          <a:off x="202409" y="3021810"/>
          <a:ext cx="2480942" cy="1643650"/>
        </a:xfrm>
        <a:prstGeom prst="ellipse">
          <a:avLst/>
        </a:prstGeom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0000"/>
              </a:solidFill>
            </a:rPr>
            <a:t>E</a:t>
          </a:r>
          <a:r>
            <a:rPr lang="en-US" sz="2800" b="1" kern="1200" dirty="0" smtClean="0">
              <a:solidFill>
                <a:srgbClr val="000000"/>
              </a:solidFill>
            </a:rPr>
            <a:t>quity</a:t>
          </a:r>
          <a:endParaRPr lang="en-US" sz="2600" b="1" kern="1200" dirty="0">
            <a:solidFill>
              <a:srgbClr val="000000"/>
            </a:solidFill>
          </a:endParaRPr>
        </a:p>
      </dsp:txBody>
      <dsp:txXfrm>
        <a:off x="565735" y="3262517"/>
        <a:ext cx="1754290" cy="1162236"/>
      </dsp:txXfrm>
    </dsp:sp>
    <dsp:sp modelId="{2A772380-A7E7-2144-9E7A-A00294C8FD36}">
      <dsp:nvSpPr>
        <dsp:cNvPr id="0" name=""/>
        <dsp:cNvSpPr/>
      </dsp:nvSpPr>
      <dsp:spPr>
        <a:xfrm rot="12473028">
          <a:off x="2805764" y="2317311"/>
          <a:ext cx="269399" cy="6209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2881892" y="2460397"/>
        <a:ext cx="188579" cy="372560"/>
      </dsp:txXfrm>
    </dsp:sp>
    <dsp:sp modelId="{233637B8-C7D1-2142-9D96-6BC1CEA68B06}">
      <dsp:nvSpPr>
        <dsp:cNvPr id="0" name=""/>
        <dsp:cNvSpPr/>
      </dsp:nvSpPr>
      <dsp:spPr>
        <a:xfrm>
          <a:off x="72646" y="1104500"/>
          <a:ext cx="3084194" cy="1643650"/>
        </a:xfrm>
        <a:prstGeom prst="ellipse">
          <a:avLst/>
        </a:prstGeom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0000"/>
              </a:solidFill>
            </a:rPr>
            <a:t>R</a:t>
          </a:r>
          <a:r>
            <a:rPr lang="en-US" sz="2800" b="1" kern="1200" dirty="0" smtClean="0">
              <a:solidFill>
                <a:srgbClr val="000000"/>
              </a:solidFill>
            </a:rPr>
            <a:t>igor</a:t>
          </a:r>
          <a:endParaRPr lang="en-US" sz="2800" b="1" kern="1200" dirty="0">
            <a:solidFill>
              <a:srgbClr val="000000"/>
            </a:solidFill>
          </a:endParaRPr>
        </a:p>
      </dsp:txBody>
      <dsp:txXfrm>
        <a:off x="524316" y="1345207"/>
        <a:ext cx="2180854" cy="1162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47E34-4874-694A-B75F-BC545FEB341B}">
      <dsp:nvSpPr>
        <dsp:cNvPr id="0" name=""/>
        <dsp:cNvSpPr/>
      </dsp:nvSpPr>
      <dsp:spPr>
        <a:xfrm>
          <a:off x="3522059" y="2117051"/>
          <a:ext cx="1826260" cy="1826260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chemeClr val="accent5"/>
          </a:solidFill>
          <a:prstDash val="solid"/>
        </a:ln>
        <a:effectLst/>
        <a:sp3d extrusionH="3810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Levels of Curriculum Planning</a:t>
          </a:r>
          <a:endParaRPr lang="en-US" sz="2200" b="1" kern="1200" dirty="0"/>
        </a:p>
      </dsp:txBody>
      <dsp:txXfrm>
        <a:off x="3611210" y="2206202"/>
        <a:ext cx="1647958" cy="1647958"/>
      </dsp:txXfrm>
    </dsp:sp>
    <dsp:sp modelId="{844DA68B-5AA8-0442-9DA0-D8E1B1B60C32}">
      <dsp:nvSpPr>
        <dsp:cNvPr id="0" name=""/>
        <dsp:cNvSpPr/>
      </dsp:nvSpPr>
      <dsp:spPr>
        <a:xfrm rot="16200000">
          <a:off x="4051439" y="1733301"/>
          <a:ext cx="7675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7500" y="0"/>
              </a:lnTo>
            </a:path>
          </a:pathLst>
        </a:custGeom>
        <a:noFill/>
        <a:ln w="285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E8B69-0AFA-D042-B446-64D322F4014A}">
      <dsp:nvSpPr>
        <dsp:cNvPr id="0" name=""/>
        <dsp:cNvSpPr/>
      </dsp:nvSpPr>
      <dsp:spPr>
        <a:xfrm>
          <a:off x="3690124" y="-152080"/>
          <a:ext cx="1490129" cy="1501631"/>
        </a:xfrm>
        <a:prstGeom prst="roundRect">
          <a:avLst/>
        </a:prstGeom>
        <a:gradFill rotWithShape="1">
          <a:gsLst>
            <a:gs pos="0">
              <a:schemeClr val="accent5">
                <a:tint val="60000"/>
                <a:satMod val="250000"/>
              </a:schemeClr>
            </a:gs>
            <a:gs pos="35000">
              <a:schemeClr val="accent5">
                <a:tint val="47000"/>
                <a:satMod val="275000"/>
              </a:schemeClr>
            </a:gs>
            <a:gs pos="100000">
              <a:schemeClr val="accent5"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  <a:sp3d extrusionH="381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District</a:t>
          </a:r>
          <a:endParaRPr lang="en-US" sz="2700" b="1" kern="1200" dirty="0"/>
        </a:p>
      </dsp:txBody>
      <dsp:txXfrm>
        <a:off x="3762866" y="-79338"/>
        <a:ext cx="1344645" cy="1356147"/>
      </dsp:txXfrm>
    </dsp:sp>
    <dsp:sp modelId="{2C3D1801-90ED-B347-A235-3F5FC119A3F2}">
      <dsp:nvSpPr>
        <dsp:cNvPr id="0" name=""/>
        <dsp:cNvSpPr/>
      </dsp:nvSpPr>
      <dsp:spPr>
        <a:xfrm rot="19800000">
          <a:off x="5315694" y="2381227"/>
          <a:ext cx="4870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7036" y="0"/>
              </a:lnTo>
            </a:path>
          </a:pathLst>
        </a:custGeom>
        <a:noFill/>
        <a:ln w="285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1181A-A81F-CA49-951C-8AC85D4A8D1F}">
      <dsp:nvSpPr>
        <dsp:cNvPr id="0" name=""/>
        <dsp:cNvSpPr/>
      </dsp:nvSpPr>
      <dsp:spPr>
        <a:xfrm>
          <a:off x="5770105" y="1126070"/>
          <a:ext cx="1541557" cy="1376776"/>
        </a:xfrm>
        <a:prstGeom prst="roundRect">
          <a:avLst/>
        </a:prstGeom>
        <a:gradFill rotWithShape="1">
          <a:gsLst>
            <a:gs pos="0">
              <a:schemeClr val="accent5">
                <a:tint val="60000"/>
                <a:satMod val="250000"/>
              </a:schemeClr>
            </a:gs>
            <a:gs pos="35000">
              <a:schemeClr val="accent5">
                <a:tint val="47000"/>
                <a:satMod val="275000"/>
              </a:schemeClr>
            </a:gs>
            <a:gs pos="100000">
              <a:schemeClr val="accent5"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  <a:sp3d extrusionH="381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School</a:t>
          </a:r>
          <a:endParaRPr lang="en-US" sz="2900" b="1" kern="1200" dirty="0"/>
        </a:p>
      </dsp:txBody>
      <dsp:txXfrm>
        <a:off x="5837314" y="1193279"/>
        <a:ext cx="1407139" cy="1242358"/>
      </dsp:txXfrm>
    </dsp:sp>
    <dsp:sp modelId="{EDB4D619-AFA9-164E-AFA4-D32DCCBD2BD1}">
      <dsp:nvSpPr>
        <dsp:cNvPr id="0" name=""/>
        <dsp:cNvSpPr/>
      </dsp:nvSpPr>
      <dsp:spPr>
        <a:xfrm rot="1800000">
          <a:off x="5311595" y="3694435"/>
          <a:ext cx="5482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8228" y="0"/>
              </a:lnTo>
            </a:path>
          </a:pathLst>
        </a:custGeom>
        <a:noFill/>
        <a:ln w="285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71F4E-EFDA-F14A-9E60-3B27FD86C209}">
      <dsp:nvSpPr>
        <dsp:cNvPr id="0" name=""/>
        <dsp:cNvSpPr/>
      </dsp:nvSpPr>
      <dsp:spPr>
        <a:xfrm>
          <a:off x="5823099" y="3513669"/>
          <a:ext cx="1435569" cy="1464471"/>
        </a:xfrm>
        <a:prstGeom prst="roundRect">
          <a:avLst/>
        </a:prstGeom>
        <a:gradFill rotWithShape="1">
          <a:gsLst>
            <a:gs pos="0">
              <a:schemeClr val="accent5">
                <a:tint val="60000"/>
                <a:satMod val="250000"/>
              </a:schemeClr>
            </a:gs>
            <a:gs pos="35000">
              <a:schemeClr val="accent5">
                <a:tint val="47000"/>
                <a:satMod val="275000"/>
              </a:schemeClr>
            </a:gs>
            <a:gs pos="100000">
              <a:schemeClr val="accent5"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  <a:sp3d extrusionH="381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Content</a:t>
          </a:r>
          <a:endParaRPr lang="en-US" sz="2400" b="1" kern="1200" dirty="0"/>
        </a:p>
      </dsp:txBody>
      <dsp:txXfrm>
        <a:off x="5893178" y="3583748"/>
        <a:ext cx="1295411" cy="1324313"/>
      </dsp:txXfrm>
    </dsp:sp>
    <dsp:sp modelId="{E4B927FC-A57E-5D44-9B02-A330DF8372CB}">
      <dsp:nvSpPr>
        <dsp:cNvPr id="0" name=""/>
        <dsp:cNvSpPr/>
      </dsp:nvSpPr>
      <dsp:spPr>
        <a:xfrm rot="5400000">
          <a:off x="4065024" y="4313477"/>
          <a:ext cx="7403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0330" y="0"/>
              </a:lnTo>
            </a:path>
          </a:pathLst>
        </a:custGeom>
        <a:noFill/>
        <a:ln w="285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63CDF-E95C-BE4E-95F9-FA6907630121}">
      <dsp:nvSpPr>
        <dsp:cNvPr id="0" name=""/>
        <dsp:cNvSpPr/>
      </dsp:nvSpPr>
      <dsp:spPr>
        <a:xfrm>
          <a:off x="3685737" y="4683642"/>
          <a:ext cx="1498903" cy="1555971"/>
        </a:xfrm>
        <a:prstGeom prst="roundRect">
          <a:avLst/>
        </a:prstGeom>
        <a:gradFill rotWithShape="1">
          <a:gsLst>
            <a:gs pos="0">
              <a:schemeClr val="accent5">
                <a:tint val="60000"/>
                <a:satMod val="250000"/>
              </a:schemeClr>
            </a:gs>
            <a:gs pos="35000">
              <a:schemeClr val="accent5">
                <a:tint val="47000"/>
                <a:satMod val="275000"/>
              </a:schemeClr>
            </a:gs>
            <a:gs pos="100000">
              <a:schemeClr val="accent5"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  <a:sp3d extrusionH="381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Grade-Level</a:t>
          </a:r>
          <a:endParaRPr lang="en-US" sz="2900" b="1" kern="1200" dirty="0"/>
        </a:p>
      </dsp:txBody>
      <dsp:txXfrm>
        <a:off x="3758907" y="4756812"/>
        <a:ext cx="1352563" cy="1409631"/>
      </dsp:txXfrm>
    </dsp:sp>
    <dsp:sp modelId="{1D557E92-76BE-5346-84A1-7365E9BB44D7}">
      <dsp:nvSpPr>
        <dsp:cNvPr id="0" name=""/>
        <dsp:cNvSpPr/>
      </dsp:nvSpPr>
      <dsp:spPr>
        <a:xfrm rot="9000000">
          <a:off x="3056496" y="3682125"/>
          <a:ext cx="4989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8989" y="0"/>
              </a:lnTo>
            </a:path>
          </a:pathLst>
        </a:custGeom>
        <a:noFill/>
        <a:ln w="285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46B1A9-397F-B34C-8119-F7366795DD61}">
      <dsp:nvSpPr>
        <dsp:cNvPr id="0" name=""/>
        <dsp:cNvSpPr/>
      </dsp:nvSpPr>
      <dsp:spPr>
        <a:xfrm>
          <a:off x="1569067" y="3520301"/>
          <a:ext cx="1520854" cy="1451207"/>
        </a:xfrm>
        <a:prstGeom prst="roundRect">
          <a:avLst/>
        </a:prstGeom>
        <a:gradFill rotWithShape="1">
          <a:gsLst>
            <a:gs pos="0">
              <a:schemeClr val="accent5">
                <a:tint val="60000"/>
                <a:satMod val="250000"/>
              </a:schemeClr>
            </a:gs>
            <a:gs pos="35000">
              <a:schemeClr val="accent5">
                <a:tint val="47000"/>
                <a:satMod val="275000"/>
              </a:schemeClr>
            </a:gs>
            <a:gs pos="100000">
              <a:schemeClr val="accent5"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  <a:sp3d extrusionH="381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Class or group </a:t>
          </a:r>
          <a:endParaRPr lang="en-US" sz="2800" b="1" kern="1200" dirty="0"/>
        </a:p>
      </dsp:txBody>
      <dsp:txXfrm>
        <a:off x="1639909" y="3591143"/>
        <a:ext cx="1379170" cy="1309523"/>
      </dsp:txXfrm>
    </dsp:sp>
    <dsp:sp modelId="{407BBA1C-0539-4F48-B2D5-B5E1D6B2592C}">
      <dsp:nvSpPr>
        <dsp:cNvPr id="0" name=""/>
        <dsp:cNvSpPr/>
      </dsp:nvSpPr>
      <dsp:spPr>
        <a:xfrm rot="12600000">
          <a:off x="3124741" y="2396525"/>
          <a:ext cx="4258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5844" y="0"/>
              </a:lnTo>
            </a:path>
          </a:pathLst>
        </a:custGeom>
        <a:noFill/>
        <a:ln w="285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609DA-E456-984A-8544-172236A2774A}">
      <dsp:nvSpPr>
        <dsp:cNvPr id="0" name=""/>
        <dsp:cNvSpPr/>
      </dsp:nvSpPr>
      <dsp:spPr>
        <a:xfrm>
          <a:off x="1505722" y="1011144"/>
          <a:ext cx="1647545" cy="1606628"/>
        </a:xfrm>
        <a:prstGeom prst="roundRect">
          <a:avLst/>
        </a:prstGeom>
        <a:gradFill rotWithShape="1">
          <a:gsLst>
            <a:gs pos="0">
              <a:schemeClr val="accent5">
                <a:tint val="60000"/>
                <a:satMod val="250000"/>
              </a:schemeClr>
            </a:gs>
            <a:gs pos="35000">
              <a:schemeClr val="accent5">
                <a:tint val="47000"/>
                <a:satMod val="275000"/>
              </a:schemeClr>
            </a:gs>
            <a:gs pos="100000">
              <a:schemeClr val="accent5"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  <a:sp3d extrusionH="381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Individual Level</a:t>
          </a:r>
          <a:endParaRPr lang="en-US" sz="2300" b="1" kern="1200" dirty="0"/>
        </a:p>
      </dsp:txBody>
      <dsp:txXfrm>
        <a:off x="1584151" y="1089573"/>
        <a:ext cx="1490687" cy="14497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CA075-2769-A54C-B967-B9F06113D821}">
      <dsp:nvSpPr>
        <dsp:cNvPr id="0" name=""/>
        <dsp:cNvSpPr/>
      </dsp:nvSpPr>
      <dsp:spPr>
        <a:xfrm>
          <a:off x="3335608" y="0"/>
          <a:ext cx="2526792" cy="252717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/>
        </a:solidFill>
        <a:ln w="28575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DD9155E1-250E-6645-9D30-99E6FAA72B07}">
      <dsp:nvSpPr>
        <dsp:cNvPr id="0" name=""/>
        <dsp:cNvSpPr/>
      </dsp:nvSpPr>
      <dsp:spPr>
        <a:xfrm>
          <a:off x="3655578" y="856244"/>
          <a:ext cx="1881157" cy="81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CONTENT</a:t>
          </a:r>
          <a:endParaRPr lang="en-US" sz="2000" b="1" kern="1200" dirty="0"/>
        </a:p>
      </dsp:txBody>
      <dsp:txXfrm>
        <a:off x="3655578" y="856244"/>
        <a:ext cx="1881157" cy="814163"/>
      </dsp:txXfrm>
    </dsp:sp>
    <dsp:sp modelId="{6D8FC422-9E7C-5B48-A8A3-E4BFBC3C2C21}">
      <dsp:nvSpPr>
        <dsp:cNvPr id="0" name=""/>
        <dsp:cNvSpPr/>
      </dsp:nvSpPr>
      <dsp:spPr>
        <a:xfrm>
          <a:off x="2633800" y="1452050"/>
          <a:ext cx="2526792" cy="252717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/>
        </a:solidFill>
        <a:ln w="28575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BA342A44-A530-F843-8D54-87A4D831882E}">
      <dsp:nvSpPr>
        <dsp:cNvPr id="0" name=""/>
        <dsp:cNvSpPr/>
      </dsp:nvSpPr>
      <dsp:spPr>
        <a:xfrm>
          <a:off x="3078991" y="2372837"/>
          <a:ext cx="1636410" cy="701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PROCESS</a:t>
          </a:r>
          <a:endParaRPr lang="en-US" sz="2000" b="1" kern="1200" dirty="0"/>
        </a:p>
      </dsp:txBody>
      <dsp:txXfrm>
        <a:off x="3078991" y="2372837"/>
        <a:ext cx="1636410" cy="701876"/>
      </dsp:txXfrm>
    </dsp:sp>
    <dsp:sp modelId="{9FD289ED-C24F-8947-ADC5-61D1C8C6BA4F}">
      <dsp:nvSpPr>
        <dsp:cNvPr id="0" name=""/>
        <dsp:cNvSpPr/>
      </dsp:nvSpPr>
      <dsp:spPr>
        <a:xfrm>
          <a:off x="3515449" y="3077863"/>
          <a:ext cx="2170905" cy="21717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/>
        </a:solidFill>
        <a:ln w="28575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4185FE6D-04E8-C747-9C1E-408DD62CC325}">
      <dsp:nvSpPr>
        <dsp:cNvPr id="0" name=""/>
        <dsp:cNvSpPr/>
      </dsp:nvSpPr>
      <dsp:spPr>
        <a:xfrm flipH="1">
          <a:off x="3701331" y="3835386"/>
          <a:ext cx="1796294" cy="701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PRODUCT</a:t>
          </a:r>
          <a:endParaRPr lang="en-US" sz="2000" b="1" kern="1200" dirty="0"/>
        </a:p>
      </dsp:txBody>
      <dsp:txXfrm>
        <a:off x="3701331" y="3835386"/>
        <a:ext cx="1796294" cy="701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D940B-A99F-8846-87BC-27D58CBA9DEA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01511-55A1-D14C-A9E7-EA35FEB27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1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AC0550-6394-AA40-AB7A-B5E9E5025CB6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defTabSz="8890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890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890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890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890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5FFB825-AD15-0B4C-A02A-A61DFDBA1061}" type="slidenum">
              <a:rPr lang="en-US" sz="1700"/>
              <a:pPr eaLnBrk="1" hangingPunct="1"/>
              <a:t>2</a:t>
            </a:fld>
            <a:endParaRPr lang="en-US" sz="1700"/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solidFill>
            <a:srgbClr val="FFFFFF"/>
          </a:solidFill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32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445" tIns="44429" rIns="90445" bIns="44429"/>
          <a:lstStyle/>
          <a:p>
            <a:pPr eaLnBrk="1" hangingPunct="1"/>
            <a:r>
              <a:rPr lang="en-US">
                <a:latin typeface="Arial" charset="0"/>
              </a:rPr>
              <a:t>Introduce yourself to the participants.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7F3B-4F28-1B42-A6A3-2922AB31B1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7F3B-4F28-1B42-A6A3-2922AB31B1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0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(5/12/15 13:09) -----</a:t>
            </a:r>
          </a:p>
          <a:p>
            <a:r>
              <a:rPr lang="en-US"/>
              <a:t>Consider the instructional cycle and determine how to make it happen in your school. </a:t>
            </a:r>
            <a:r>
              <a:rPr lang="en-US" dirty="0"/>
              <a:t>What kind of support can we offer you or can your colleagues offer you to implement this instructional cycle?  </a:t>
            </a:r>
          </a:p>
          <a:p>
            <a:r>
              <a:rPr lang="en-US" dirty="0"/>
              <a:t>----- Meeting Notes (7/28/15 11:35) -----</a:t>
            </a:r>
          </a:p>
          <a:p>
            <a:r>
              <a:rPr lang="en-US" dirty="0"/>
              <a:t>Four Corner Activity: Break participants into four groups and assign each group to one of the four corners - </a:t>
            </a:r>
          </a:p>
          <a:p>
            <a:r>
              <a:rPr lang="en-US" dirty="0"/>
              <a:t>----- Meeting Notes (7/28/15 13:25) -----</a:t>
            </a:r>
          </a:p>
          <a:p>
            <a:r>
              <a:rPr lang="en-US" dirty="0"/>
              <a:t>Each corner is one element from the collaborative instructional cycle: Co-planning, co-teaching, co-assessing, and reflection.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CD9C-392E-144E-B3C9-7C65A0326E5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5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Distribute modified DELIVER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7C66DB2-C7CE-4DC2-881C-421C895C29F9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 to general education curriculum</a:t>
            </a:r>
          </a:p>
          <a:p>
            <a:r>
              <a:rPr lang="en-US" dirty="0" smtClean="0"/>
              <a:t>Supportive class and school environment</a:t>
            </a:r>
          </a:p>
          <a:p>
            <a:r>
              <a:rPr lang="en-US" dirty="0" smtClean="0"/>
              <a:t>Use of home language</a:t>
            </a:r>
          </a:p>
          <a:p>
            <a:r>
              <a:rPr lang="en-US" dirty="0" smtClean="0"/>
              <a:t>Bias in textbooks and materials</a:t>
            </a:r>
          </a:p>
          <a:p>
            <a:r>
              <a:rPr lang="en-US" dirty="0" smtClean="0"/>
              <a:t>Student discipline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1511-55A1-D14C-A9E7-EA35FEB27A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5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defTabSz="91440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prstClr val="black">
                  <a:lumMod val="65000"/>
                  <a:lumOff val="35000"/>
                </a:prstClr>
              </a:solidFill>
              <a:latin typeface="News Gothic MT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3404AE6-BBF4-D649-AB43-1F27795C3420}" type="datetimeFigureOut">
              <a:rPr lang="en-US"/>
              <a:pPr>
                <a:defRPr/>
              </a:pPr>
              <a:t>10/17/17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BF02C45-D233-D440-B84E-26C91408B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7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669555D-0058-AD4F-B14E-D9AC97F2FB63}" type="datetimeFigureOut">
              <a:rPr lang="en-US"/>
              <a:pPr>
                <a:defRPr/>
              </a:pPr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B368AD3-3630-8B45-B313-166CD12ED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1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BBFC3B-DB94-D040-AD9F-7C2CFFA42248}" type="datetimeFigureOut">
              <a:rPr lang="en-US"/>
              <a:pPr>
                <a:defRPr/>
              </a:pPr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4781E22-9954-234A-B6E3-B79EA27CE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80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4E5F81C-4869-EB48-B67F-6B2D508F8002}" type="datetimeFigureOut">
              <a:rPr lang="en-US"/>
              <a:pPr>
                <a:defRPr/>
              </a:pPr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778180-D088-3649-AB18-88201BEFC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96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News Gothic M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News Gothic M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News Gothic M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9FFE237-31D3-354F-994F-DA93012D0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89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81600" y="1600200"/>
            <a:ext cx="3810000" cy="4495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6B76F-D547-493D-8176-070EFF076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8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14C3E3-AD8E-1E49-86E6-ACC4EBE3A4A4}" type="datetimeFigureOut">
              <a:rPr lang="en-US" smtClean="0"/>
              <a:pPr>
                <a:defRPr/>
              </a:pPr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A8D9135-9378-EA40-86D1-8BBC88DA23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8FAF7-2005-1449-ADB9-93CCA0C8F2EA}" type="datetimeFigureOut">
              <a:rPr lang="en-US" smtClean="0"/>
              <a:pPr>
                <a:defRPr/>
              </a:pPr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4D36A-B90B-B546-865F-08B6153018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BADB77-B56D-EC4E-B50D-76A3347C89E3}" type="datetimeFigureOut">
              <a:rPr lang="en-US" smtClean="0"/>
              <a:pPr>
                <a:defRPr/>
              </a:pPr>
              <a:t>10/17/17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8C5626-8DE6-9247-A9F1-6FB72E114D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14490E-7E2B-EA43-9487-299A2601F4B9}" type="datetimeFigureOut">
              <a:rPr lang="en-US" smtClean="0"/>
              <a:pPr>
                <a:defRPr/>
              </a:pPr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893C8-0B99-C241-AAEF-4AF473EC31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1FAD8-A76E-3447-8E6E-58D957A4BCDF}" type="datetimeFigureOut">
              <a:rPr lang="en-US" smtClean="0"/>
              <a:pPr>
                <a:defRPr/>
              </a:pPr>
              <a:t>10/17/17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F1C7A-1417-7B4B-8CD8-D76B5791AC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21EB3E1-7B57-F743-9B7F-6C4EA6BAB880}" type="datetimeFigureOut">
              <a:rPr lang="en-US"/>
              <a:pPr>
                <a:defRPr/>
              </a:pPr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6DFE8AB-10A2-D144-8271-400F51B89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98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BD5457-1565-AB4C-A4E8-FE67691E7702}" type="datetimeFigureOut">
              <a:rPr lang="en-US" smtClean="0"/>
              <a:pPr>
                <a:defRPr/>
              </a:pPr>
              <a:t>10/17/17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FE8FB-CC10-EB4C-AC02-FFD536AAAA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CAC16-6CDE-084F-99EA-05B4E3FAC919}" type="datetimeFigureOut">
              <a:rPr lang="en-US" smtClean="0"/>
              <a:pPr>
                <a:defRPr/>
              </a:pPr>
              <a:t>10/17/17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4E949-C769-F943-A9DC-594794BE68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CEDA7-9334-5746-B465-41A347EBE3AB}" type="datetimeFigureOut">
              <a:rPr lang="en-US" smtClean="0"/>
              <a:pPr>
                <a:defRPr/>
              </a:pPr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1D064-B8CE-1B40-B2F4-F192B99975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CB362-6768-4844-8CC0-4EBE22D4AFF3}" type="datetimeFigureOut">
              <a:rPr lang="en-US" smtClean="0"/>
              <a:pPr>
                <a:defRPr/>
              </a:pPr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F833475-D392-B045-A805-4AB9508C66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764C6D-105D-A74B-9393-236DDCF028DF}" type="datetimeFigureOut">
              <a:rPr lang="en-US" smtClean="0"/>
              <a:pPr>
                <a:defRPr/>
              </a:pPr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C374-0057-594F-9DD2-FCCC07CA67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760D47-871A-FF40-866F-7A399CF90FB6}" type="datetimeFigureOut">
              <a:rPr lang="en-US" smtClean="0"/>
              <a:pPr>
                <a:defRPr/>
              </a:pPr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EA643-6168-3148-A07D-DD2811C98A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D9BE9D3-6016-B643-B675-30C528A3F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9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1E6CD8A-392B-8140-B3FA-0F60328D58F0}" type="datetimeFigureOut">
              <a:rPr lang="en-US"/>
              <a:pPr>
                <a:defRPr/>
              </a:pPr>
              <a:t>10/17/17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BE9AD59-BE01-F141-B4E7-5DDF56434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9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E355459-BC16-F142-B39C-F4040F39E413}" type="datetimeFigureOut">
              <a:rPr lang="en-US"/>
              <a:pPr>
                <a:defRPr/>
              </a:pPr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906029F-B6D7-EC40-8418-0913348E5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7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093A765-0045-2843-A509-60CCFBABF8AB}" type="datetimeFigureOut">
              <a:rPr lang="en-US"/>
              <a:pPr>
                <a:defRPr/>
              </a:pPr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D548C07-CCC9-8143-8A40-A7563EC45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91A08D8-B7D7-FA4D-A6D0-7940BB460406}" type="datetimeFigureOut">
              <a:rPr lang="en-US"/>
              <a:pPr>
                <a:defRPr/>
              </a:pPr>
              <a:t>10/17/17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4736CC9-D585-2840-9EE0-B7B0A353A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6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12532ED-2D3C-2348-81C6-D61F634680CF}" type="datetimeFigureOut">
              <a:rPr lang="en-US"/>
              <a:pPr>
                <a:defRPr/>
              </a:pPr>
              <a:t>10/17/17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A62855F-68C9-CB49-B1B5-11B589247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ED580D3-0315-4045-951A-3B440D72A586}" type="datetimeFigureOut">
              <a:rPr lang="en-US"/>
              <a:pPr>
                <a:defRPr/>
              </a:pPr>
              <a:t>10/17/17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5CC6048-7182-984B-8256-C9B3F73A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4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2744D68-744C-BA44-8D08-4B0335A84CFF}" type="datetimeFigureOut">
              <a:rPr lang="en-US"/>
              <a:pPr>
                <a:defRPr/>
              </a:pPr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F9F3C60-6213-A14B-865E-3F63647C6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9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24981C8C-C007-1E4D-87A0-8F38EBD9488C}" type="datetimeFigureOut">
              <a:rPr lang="en-US"/>
              <a:pPr>
                <a:defRPr/>
              </a:pPr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36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A329360-BBA2-0646-BE76-739C0BC9D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4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4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sz="2200"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4981C8C-C007-1E4D-87A0-8F38EBD9488C}" type="datetimeFigureOut">
              <a:rPr lang="en-US" smtClean="0"/>
              <a:pPr>
                <a:defRPr/>
              </a:pPr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A329360-BBA2-0646-BE76-739C0BC9D5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16.xml"/><Relationship Id="rId2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5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4" Type="http://schemas.openxmlformats.org/officeDocument/2006/relationships/image" Target="../media/image28.tiff"/><Relationship Id="rId5" Type="http://schemas.openxmlformats.org/officeDocument/2006/relationships/image" Target="../media/image29.tiff"/><Relationship Id="rId6" Type="http://schemas.openxmlformats.org/officeDocument/2006/relationships/image" Target="../media/image30.tiff"/><Relationship Id="rId7" Type="http://schemas.openxmlformats.org/officeDocument/2006/relationships/image" Target="../media/image31.tiff"/><Relationship Id="rId8" Type="http://schemas.openxmlformats.org/officeDocument/2006/relationships/image" Target="../media/image32.tiff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6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16.xml"/><Relationship Id="rId2" Type="http://schemas.openxmlformats.org/officeDocument/2006/relationships/diagramData" Target="../diagrams/data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tiff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250" y="572459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Seeing Is Believing: </a:t>
            </a:r>
            <a:b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</a:b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Successful Co-Teaching for English Learners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67460"/>
            <a:ext cx="91440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Andrea Honigsfeld, Ed.D.        Maria G. Dove, Ed.D.</a:t>
            </a:r>
          </a:p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ahonigsfeld@molloy.edu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mdove@molloy.edu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Molloy College,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Rockville Centre, NY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290" y="2525670"/>
            <a:ext cx="3670507" cy="234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990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5179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POWER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1750"/>
            <a:ext cx="7620000" cy="5184414"/>
          </a:xfrm>
        </p:spPr>
        <p:txBody>
          <a:bodyPr numCol="2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RESPECT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ENGAGE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EQUALITY OF RELATIONSHIP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HONESTY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MATURITY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PROFESSIONALISM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ACKNOWLEDGE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PARAPHRASING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POSITIVITY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POSITIVE INTENTIONS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COMMITMENT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PERSERVERANCE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TRUST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GROW TOGETHER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AWARENESS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REFLECTION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SELF-REFLECTION</a:t>
            </a:r>
          </a:p>
          <a:p>
            <a:pPr marL="342900" indent="-342900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71503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09028325"/>
              </p:ext>
            </p:extLst>
          </p:nvPr>
        </p:nvGraphicFramePr>
        <p:xfrm>
          <a:off x="952296" y="1625196"/>
          <a:ext cx="7546639" cy="495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0900" y="631208"/>
            <a:ext cx="8687612" cy="71314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Integrated Collaborative Teaching Cycle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8378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799"/>
            <a:ext cx="8229600" cy="1176867"/>
          </a:xfrm>
        </p:spPr>
        <p:txBody>
          <a:bodyPr/>
          <a:lstStyle/>
          <a:p>
            <a:r>
              <a:rPr lang="en-US" b="1" i="1" dirty="0" smtClean="0"/>
              <a:t>Video Viewing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276188"/>
              </p:ext>
            </p:extLst>
          </p:nvPr>
        </p:nvGraphicFramePr>
        <p:xfrm>
          <a:off x="549274" y="1555859"/>
          <a:ext cx="8042276" cy="4511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044903"/>
                <a:gridCol w="39973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NOTICINGS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FF"/>
                          </a:solidFill>
                        </a:rPr>
                        <a:t>WONDERINGS</a:t>
                      </a:r>
                      <a:endParaRPr lang="en-US" sz="32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49" y="3007557"/>
            <a:ext cx="2832669" cy="1885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384" y="2751944"/>
            <a:ext cx="2352673" cy="2342217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4" idx="2"/>
          </p:cNvCxnSpPr>
          <p:nvPr/>
        </p:nvCxnSpPr>
        <p:spPr bwMode="auto">
          <a:xfrm flipH="1">
            <a:off x="4570412" y="2133600"/>
            <a:ext cx="1588" cy="39332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240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661" y="152718"/>
            <a:ext cx="5791200" cy="927627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Co-Planning</a:t>
            </a:r>
            <a:endParaRPr lang="en-US" sz="4400" dirty="0"/>
          </a:p>
        </p:txBody>
      </p:sp>
      <p:pic>
        <p:nvPicPr>
          <p:cNvPr id="5" name="Picture 4" descr="Nick &amp; Dea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1803440"/>
            <a:ext cx="6719766" cy="380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074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er Observe Tool Notice:Won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714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d and heath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337457"/>
            <a:ext cx="3606800" cy="618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550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47603348"/>
              </p:ext>
            </p:extLst>
          </p:nvPr>
        </p:nvGraphicFramePr>
        <p:xfrm>
          <a:off x="287287" y="272129"/>
          <a:ext cx="8588330" cy="6334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33006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57844"/>
            <a:ext cx="8001000" cy="980421"/>
          </a:xfrm>
        </p:spPr>
        <p:txBody>
          <a:bodyPr>
            <a:normAutofit/>
          </a:bodyPr>
          <a:lstStyle/>
          <a:p>
            <a:r>
              <a:rPr lang="en-US" sz="4900" b="1" dirty="0" smtClean="0"/>
              <a:t>DELIVER</a:t>
            </a:r>
            <a:endParaRPr lang="en-US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34" y="1138265"/>
            <a:ext cx="8124265" cy="5376835"/>
          </a:xfrm>
        </p:spPr>
        <p:txBody>
          <a:bodyPr>
            <a:normAutofit/>
          </a:bodyPr>
          <a:lstStyle/>
          <a:p>
            <a:pPr lvl="1"/>
            <a:r>
              <a:rPr lang="en-US" sz="3400" b="1" dirty="0" smtClean="0">
                <a:solidFill>
                  <a:srgbClr val="D1282E"/>
                </a:solidFill>
              </a:rPr>
              <a:t>D</a:t>
            </a:r>
            <a:r>
              <a:rPr lang="en-US" sz="3400" dirty="0" smtClean="0"/>
              <a:t>ifferentiated instruction</a:t>
            </a:r>
          </a:p>
          <a:p>
            <a:pPr lvl="1"/>
            <a:r>
              <a:rPr lang="en-US" sz="3400" b="1" dirty="0" smtClean="0">
                <a:solidFill>
                  <a:srgbClr val="D1282E"/>
                </a:solidFill>
              </a:rPr>
              <a:t>E</a:t>
            </a:r>
            <a:r>
              <a:rPr lang="en-US" sz="3400" dirty="0" smtClean="0"/>
              <a:t>ngagement of students (SWRL)</a:t>
            </a:r>
          </a:p>
          <a:p>
            <a:pPr lvl="1"/>
            <a:r>
              <a:rPr lang="en-US" sz="3400" b="1" dirty="0" smtClean="0">
                <a:solidFill>
                  <a:srgbClr val="D1282E"/>
                </a:solidFill>
              </a:rPr>
              <a:t>L</a:t>
            </a:r>
            <a:r>
              <a:rPr lang="en-US" sz="3400" dirty="0" smtClean="0"/>
              <a:t>anguage and content objectives</a:t>
            </a:r>
          </a:p>
          <a:p>
            <a:pPr lvl="1"/>
            <a:r>
              <a:rPr lang="en-US" sz="3400" b="1" dirty="0" smtClean="0">
                <a:solidFill>
                  <a:srgbClr val="D1282E"/>
                </a:solidFill>
              </a:rPr>
              <a:t>I</a:t>
            </a:r>
            <a:r>
              <a:rPr lang="en-US" sz="3400" dirty="0" smtClean="0"/>
              <a:t>nstructional strategies for ELLs</a:t>
            </a:r>
          </a:p>
          <a:p>
            <a:pPr lvl="1"/>
            <a:r>
              <a:rPr lang="en-US" sz="3400" b="1" dirty="0" smtClean="0">
                <a:solidFill>
                  <a:srgbClr val="D1282E"/>
                </a:solidFill>
              </a:rPr>
              <a:t>V</a:t>
            </a:r>
            <a:r>
              <a:rPr lang="en-US" sz="3400" dirty="0" smtClean="0"/>
              <a:t>aried co-teaching models</a:t>
            </a:r>
          </a:p>
          <a:p>
            <a:pPr lvl="1"/>
            <a:r>
              <a:rPr lang="en-US" sz="3400" b="1" dirty="0" smtClean="0">
                <a:solidFill>
                  <a:srgbClr val="D1282E"/>
                </a:solidFill>
              </a:rPr>
              <a:t>E</a:t>
            </a:r>
            <a:r>
              <a:rPr lang="en-US" sz="3400" dirty="0" smtClean="0"/>
              <a:t>quity established for students &amp; teachers</a:t>
            </a:r>
          </a:p>
          <a:p>
            <a:pPr lvl="1"/>
            <a:r>
              <a:rPr lang="en-US" sz="3400" b="1" dirty="0" smtClean="0">
                <a:solidFill>
                  <a:srgbClr val="D1282E"/>
                </a:solidFill>
              </a:rPr>
              <a:t>R</a:t>
            </a:r>
            <a:r>
              <a:rPr lang="en-US" sz="3400" dirty="0" smtClean="0"/>
              <a:t>igor in content, process, and/or product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699" y="524194"/>
            <a:ext cx="1434801" cy="122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4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77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 smtClean="0"/>
              <a:t>D</a:t>
            </a:r>
            <a:r>
              <a:rPr lang="en-US" sz="4000" b="1" i="1" dirty="0" smtClean="0">
                <a:solidFill>
                  <a:schemeClr val="tx1"/>
                </a:solidFill>
              </a:rPr>
              <a:t>ifferentiated Instruction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7385"/>
            <a:ext cx="7924800" cy="4419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/>
              <a:t>Differentiate instruction, first popularized by Dr. Carol Ann </a:t>
            </a:r>
            <a:r>
              <a:rPr lang="en-US" sz="3600" dirty="0" smtClean="0"/>
              <a:t>Tomlinson, can </a:t>
            </a:r>
            <a:r>
              <a:rPr lang="en-US" sz="3600" dirty="0"/>
              <a:t>be addressed as follows</a:t>
            </a:r>
            <a:r>
              <a:rPr lang="en-US" sz="3600" dirty="0" smtClean="0"/>
              <a:t>:</a:t>
            </a:r>
          </a:p>
          <a:p>
            <a:r>
              <a:rPr lang="en-US" sz="3600" dirty="0" smtClean="0"/>
              <a:t>CONTENT</a:t>
            </a:r>
          </a:p>
          <a:p>
            <a:r>
              <a:rPr lang="en-US" sz="3600" dirty="0" smtClean="0"/>
              <a:t>PROCESS</a:t>
            </a:r>
          </a:p>
          <a:p>
            <a:r>
              <a:rPr lang="en-US" sz="3600" dirty="0" smtClean="0"/>
              <a:t>PRODUCT</a:t>
            </a:r>
          </a:p>
          <a:p>
            <a:r>
              <a:rPr lang="en-US" sz="3600" dirty="0" smtClean="0"/>
              <a:t>LEARNING ENVIRONMENT </a:t>
            </a:r>
            <a:endParaRPr lang="en-US" sz="3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487" y="3149600"/>
            <a:ext cx="30480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5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 advClick="0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88B1-52FC-5747-8360-714E16BD1521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61421155"/>
              </p:ext>
            </p:extLst>
          </p:nvPr>
        </p:nvGraphicFramePr>
        <p:xfrm>
          <a:off x="220133" y="360890"/>
          <a:ext cx="8817385" cy="6087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874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7794625" cy="631825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latin typeface="Arial" charset="0"/>
              </a:rPr>
              <a:t>Our Collaborations</a:t>
            </a:r>
            <a:endParaRPr lang="en-US" sz="4800" dirty="0"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12838"/>
            <a:ext cx="6959600" cy="52578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/>
                <a:cs typeface="Arial"/>
              </a:rPr>
              <a:t>Andrea: </a:t>
            </a:r>
            <a:r>
              <a:rPr lang="en-US" sz="2800" dirty="0" smtClean="0">
                <a:latin typeface="Arial"/>
                <a:cs typeface="Arial"/>
              </a:rPr>
              <a:t>co-taught </a:t>
            </a:r>
            <a:r>
              <a:rPr lang="en-US" sz="2800" dirty="0">
                <a:latin typeface="Arial"/>
                <a:cs typeface="Arial"/>
              </a:rPr>
              <a:t>in New York City </a:t>
            </a:r>
          </a:p>
          <a:p>
            <a:r>
              <a:rPr lang="en-US" sz="2800" dirty="0">
                <a:latin typeface="Arial"/>
                <a:cs typeface="Arial"/>
              </a:rPr>
              <a:t>Maria: </a:t>
            </a:r>
            <a:r>
              <a:rPr lang="en-US" sz="2800" dirty="0" smtClean="0">
                <a:latin typeface="Arial"/>
                <a:cs typeface="Arial"/>
              </a:rPr>
              <a:t>co-taught </a:t>
            </a:r>
            <a:r>
              <a:rPr lang="en-US" sz="2800" dirty="0">
                <a:latin typeface="Arial"/>
                <a:cs typeface="Arial"/>
              </a:rPr>
              <a:t>in Valley Stream, NY</a:t>
            </a:r>
          </a:p>
          <a:p>
            <a:r>
              <a:rPr lang="en-US" sz="2800" dirty="0">
                <a:latin typeface="Arial"/>
                <a:cs typeface="Arial"/>
              </a:rPr>
              <a:t>Collaborate through Molloy College 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  Division of Education</a:t>
            </a:r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Co-authored </a:t>
            </a:r>
            <a:r>
              <a:rPr lang="en-US" sz="2800" dirty="0" smtClean="0">
                <a:latin typeface="Arial"/>
                <a:cs typeface="Arial"/>
              </a:rPr>
              <a:t>multiple articles, book chapters, and books</a:t>
            </a:r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Co-present regularly at state and national conferences </a:t>
            </a:r>
          </a:p>
          <a:p>
            <a:r>
              <a:rPr lang="en-US" sz="2800" dirty="0">
                <a:latin typeface="Arial"/>
                <a:cs typeface="Arial"/>
              </a:rPr>
              <a:t>Co-facilitate workshops </a:t>
            </a:r>
            <a:r>
              <a:rPr lang="en-US" sz="2800" dirty="0" smtClean="0">
                <a:latin typeface="Arial"/>
                <a:cs typeface="Arial"/>
              </a:rPr>
              <a:t>for school districts and educational agencies throughout </a:t>
            </a:r>
            <a:r>
              <a:rPr lang="en-US" sz="2800" dirty="0">
                <a:latin typeface="Arial"/>
                <a:cs typeface="Arial"/>
              </a:rPr>
              <a:t>the United States</a:t>
            </a:r>
          </a:p>
        </p:txBody>
      </p:sp>
      <p:pic>
        <p:nvPicPr>
          <p:cNvPr id="5124" name="Picture 6" descr="MariaHeadshot2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415" y="3428999"/>
            <a:ext cx="1670797" cy="215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08" y="1148648"/>
            <a:ext cx="1529285" cy="202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089335"/>
      </p:ext>
    </p:extLst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155787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i="1" dirty="0">
                <a:solidFill>
                  <a:schemeClr val="tx1"/>
                </a:solidFill>
              </a:rPr>
              <a:t>Student</a:t>
            </a:r>
            <a:r>
              <a:rPr lang="en-US" sz="4800" dirty="0"/>
              <a:t> </a:t>
            </a:r>
            <a:r>
              <a:rPr lang="en-US" sz="4800" i="1" dirty="0" smtClean="0">
                <a:solidFill>
                  <a:srgbClr val="FF0000"/>
                </a:solidFill>
              </a:rPr>
              <a:t>E</a:t>
            </a:r>
            <a:r>
              <a:rPr lang="en-US" sz="4800" i="1" dirty="0" smtClean="0">
                <a:solidFill>
                  <a:srgbClr val="000000"/>
                </a:solidFill>
              </a:rPr>
              <a:t>ngagement: </a:t>
            </a:r>
            <a:r>
              <a:rPr lang="en-US" sz="4800" i="1" dirty="0" smtClean="0"/>
              <a:t>SWRL</a:t>
            </a:r>
            <a:endParaRPr lang="en-US" sz="4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For language learning, create a </a:t>
            </a:r>
            <a:r>
              <a:rPr lang="en-US" sz="2800" b="1" i="1" dirty="0" err="1" smtClean="0"/>
              <a:t>SWRLing</a:t>
            </a:r>
            <a:r>
              <a:rPr lang="en-US" sz="2800" b="1" dirty="0" smtClean="0"/>
              <a:t> classroom for English learners with opportunities for students to SPEAK, WRITE, READ, and LISTEN everyday.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0" y="4141247"/>
            <a:ext cx="39751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78420" cy="137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en-US" b="1" dirty="0">
                <a:solidFill>
                  <a:srgbClr val="000000"/>
                </a:solidFill>
              </a:rPr>
              <a:t>anguage</a:t>
            </a:r>
            <a:r>
              <a:rPr lang="en-US" b="1" dirty="0"/>
              <a:t> &amp; </a:t>
            </a:r>
            <a:r>
              <a:rPr lang="en-US" b="1" dirty="0">
                <a:solidFill>
                  <a:srgbClr val="000000"/>
                </a:solidFill>
              </a:rPr>
              <a:t>Content</a:t>
            </a:r>
            <a:r>
              <a:rPr lang="en-US" b="1" dirty="0"/>
              <a:t> </a:t>
            </a:r>
            <a:r>
              <a:rPr lang="en-US" b="1" dirty="0">
                <a:solidFill>
                  <a:srgbClr val="000000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85461"/>
            <a:ext cx="8042276" cy="434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 smtClean="0"/>
              <a:t>“Connect language and content to make learning meaningful and relevant for ELLs”</a:t>
            </a:r>
            <a:endParaRPr lang="en-US" sz="36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37" y="4837164"/>
            <a:ext cx="7121118" cy="118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8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119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</a:t>
            </a:r>
            <a:r>
              <a:rPr lang="en-US" b="1" dirty="0" smtClean="0">
                <a:solidFill>
                  <a:srgbClr val="000000"/>
                </a:solidFill>
              </a:rPr>
              <a:t>nstructional Strategies for ELLs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5301"/>
            <a:ext cx="5644883" cy="5142161"/>
          </a:xfrm>
        </p:spPr>
        <p:txBody>
          <a:bodyPr>
            <a:noAutofit/>
          </a:bodyPr>
          <a:lstStyle/>
          <a:p>
            <a:r>
              <a:rPr lang="en-US" sz="2800" dirty="0" smtClean="0"/>
              <a:t>Visuals</a:t>
            </a:r>
          </a:p>
          <a:p>
            <a:r>
              <a:rPr lang="en-US" sz="2800" dirty="0" err="1" smtClean="0"/>
              <a:t>Realia</a:t>
            </a:r>
            <a:endParaRPr lang="en-US" sz="2800" dirty="0" smtClean="0"/>
          </a:p>
          <a:p>
            <a:r>
              <a:rPr lang="en-US" sz="2800" dirty="0" smtClean="0"/>
              <a:t>Cognates</a:t>
            </a:r>
          </a:p>
          <a:p>
            <a:r>
              <a:rPr lang="en-US" sz="2800" dirty="0" smtClean="0"/>
              <a:t>Pacing</a:t>
            </a:r>
          </a:p>
          <a:p>
            <a:r>
              <a:rPr lang="en-US" sz="2800" dirty="0" smtClean="0"/>
              <a:t>Step-by step demonstration/modeling</a:t>
            </a:r>
          </a:p>
          <a:p>
            <a:r>
              <a:rPr lang="en-US" sz="2800" dirty="0" smtClean="0"/>
              <a:t>Guided practice</a:t>
            </a:r>
          </a:p>
          <a:p>
            <a:r>
              <a:rPr lang="en-US" sz="2800" dirty="0" smtClean="0"/>
              <a:t>Scaffolding</a:t>
            </a:r>
          </a:p>
          <a:p>
            <a:r>
              <a:rPr lang="en-US" sz="2800" dirty="0" smtClean="0"/>
              <a:t>Use of home language </a:t>
            </a:r>
          </a:p>
          <a:p>
            <a:r>
              <a:rPr lang="en-US" sz="2800" dirty="0" smtClean="0"/>
              <a:t>Other_______________</a:t>
            </a:r>
          </a:p>
          <a:p>
            <a:pPr marL="0" indent="0">
              <a:buNone/>
            </a:pPr>
            <a:endParaRPr lang="en-US" sz="2800" dirty="0" smtClean="0"/>
          </a:p>
          <a:p>
            <a:pPr lvl="1"/>
            <a:endParaRPr lang="en-US" sz="2800" dirty="0"/>
          </a:p>
        </p:txBody>
      </p:sp>
      <p:pic>
        <p:nvPicPr>
          <p:cNvPr id="5" name="Picture 4" descr="visually rich classroo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561" y="1454444"/>
            <a:ext cx="3081059" cy="195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8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088"/>
            <a:ext cx="8229600" cy="1143000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V</a:t>
            </a:r>
            <a:r>
              <a:rPr lang="en-US" b="1" i="1" dirty="0" smtClean="0">
                <a:solidFill>
                  <a:srgbClr val="000000"/>
                </a:solidFill>
              </a:rPr>
              <a:t>aried Co-Teaching Models</a:t>
            </a:r>
            <a:endParaRPr lang="en-US" b="1" i="1" dirty="0">
              <a:solidFill>
                <a:srgbClr val="000000"/>
              </a:solidFill>
            </a:endParaRPr>
          </a:p>
        </p:txBody>
      </p:sp>
      <p:pic>
        <p:nvPicPr>
          <p:cNvPr id="6" name="Picture 5" descr="Model 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33" y="1185088"/>
            <a:ext cx="2792177" cy="1357730"/>
          </a:xfrm>
          <a:prstGeom prst="rect">
            <a:avLst/>
          </a:prstGeom>
        </p:spPr>
      </p:pic>
      <p:pic>
        <p:nvPicPr>
          <p:cNvPr id="11" name="Picture 10" descr="Model 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44" y="2058495"/>
            <a:ext cx="2437915" cy="1268694"/>
          </a:xfrm>
          <a:prstGeom prst="rect">
            <a:avLst/>
          </a:prstGeom>
        </p:spPr>
      </p:pic>
      <p:pic>
        <p:nvPicPr>
          <p:cNvPr id="12" name="Picture 11" descr="Model 3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3"/>
          <a:stretch/>
        </p:blipFill>
        <p:spPr>
          <a:xfrm>
            <a:off x="6423245" y="3964876"/>
            <a:ext cx="2437914" cy="1363852"/>
          </a:xfrm>
          <a:prstGeom prst="rect">
            <a:avLst/>
          </a:prstGeom>
        </p:spPr>
      </p:pic>
      <p:pic>
        <p:nvPicPr>
          <p:cNvPr id="13" name="Picture 12" descr="Model 4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221" y="5204372"/>
            <a:ext cx="2744478" cy="1266688"/>
          </a:xfrm>
          <a:prstGeom prst="rect">
            <a:avLst/>
          </a:prstGeom>
        </p:spPr>
      </p:pic>
      <p:pic>
        <p:nvPicPr>
          <p:cNvPr id="14" name="Picture 13" descr="Model 7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221" y="3241033"/>
            <a:ext cx="2642289" cy="1343591"/>
          </a:xfrm>
          <a:prstGeom prst="rect">
            <a:avLst/>
          </a:prstGeom>
        </p:spPr>
      </p:pic>
      <p:pic>
        <p:nvPicPr>
          <p:cNvPr id="15" name="Picture 14" descr="Model 6.tif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9634"/>
          <a:stretch/>
        </p:blipFill>
        <p:spPr>
          <a:xfrm>
            <a:off x="177725" y="2058494"/>
            <a:ext cx="2898608" cy="1268694"/>
          </a:xfrm>
          <a:prstGeom prst="rect">
            <a:avLst/>
          </a:prstGeom>
        </p:spPr>
      </p:pic>
      <p:pic>
        <p:nvPicPr>
          <p:cNvPr id="16" name="Picture 15" descr="Model 5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71" y="3964876"/>
            <a:ext cx="2465411" cy="12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6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330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b="1" dirty="0" smtClean="0">
                <a:solidFill>
                  <a:srgbClr val="000000"/>
                </a:solidFill>
              </a:rPr>
              <a:t>quity for Co-Teachers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033" y="1417638"/>
            <a:ext cx="5782765" cy="43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13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61634" cy="86923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E</a:t>
            </a:r>
            <a:r>
              <a:rPr lang="en-US" sz="4000" b="1" dirty="0" smtClean="0">
                <a:solidFill>
                  <a:srgbClr val="000000"/>
                </a:solidFill>
              </a:rPr>
              <a:t>quity For </a:t>
            </a:r>
            <a:r>
              <a:rPr lang="en-US" sz="4000" b="1" dirty="0">
                <a:solidFill>
                  <a:srgbClr val="000000"/>
                </a:solidFill>
              </a:rPr>
              <a:t>S</a:t>
            </a:r>
            <a:r>
              <a:rPr lang="en-US" sz="4000" b="1" dirty="0" smtClean="0">
                <a:solidFill>
                  <a:srgbClr val="000000"/>
                </a:solidFill>
              </a:rPr>
              <a:t>tudents</a:t>
            </a:r>
            <a:endParaRPr lang="en-US" sz="4000" b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839" y="1598084"/>
            <a:ext cx="5815793" cy="449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8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0443"/>
          <a:stretch/>
        </p:blipFill>
        <p:spPr>
          <a:xfrm>
            <a:off x="0" y="1781109"/>
            <a:ext cx="9144000" cy="4550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67480" cy="1132016"/>
          </a:xfrm>
        </p:spPr>
        <p:txBody>
          <a:bodyPr>
            <a:noAutofit/>
          </a:bodyPr>
          <a:lstStyle/>
          <a:p>
            <a:r>
              <a:rPr lang="en-US" sz="4400" dirty="0" smtClean="0"/>
              <a:t>Change the Story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217989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9565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R</a:t>
            </a:r>
            <a:r>
              <a:rPr lang="en-US" sz="5400" b="1" dirty="0" smtClean="0">
                <a:solidFill>
                  <a:srgbClr val="000000"/>
                </a:solidFill>
              </a:rPr>
              <a:t>IGOR</a:t>
            </a:r>
            <a:endParaRPr lang="en-US" sz="54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10938471"/>
              </p:ext>
            </p:extLst>
          </p:nvPr>
        </p:nvGraphicFramePr>
        <p:xfrm>
          <a:off x="233573" y="1203231"/>
          <a:ext cx="8496201" cy="524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264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liver To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89" y="0"/>
            <a:ext cx="5940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710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65292" cy="1059020"/>
          </a:xfrm>
        </p:spPr>
        <p:txBody>
          <a:bodyPr/>
          <a:lstStyle/>
          <a:p>
            <a:r>
              <a:rPr lang="en-US" i="1" dirty="0" smtClean="0"/>
              <a:t>Video Case Studies</a:t>
            </a:r>
            <a:endParaRPr lang="en-US" i="1" dirty="0"/>
          </a:p>
        </p:txBody>
      </p:sp>
      <p:pic>
        <p:nvPicPr>
          <p:cNvPr id="4" name="Picture 3" descr="cot bk new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043">
            <a:off x="2718969" y="1552084"/>
            <a:ext cx="3052246" cy="44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141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57926">
            <a:off x="750368" y="1969788"/>
            <a:ext cx="1862402" cy="2684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838">
            <a:off x="3735198" y="1720384"/>
            <a:ext cx="1598082" cy="2528448"/>
          </a:xfrm>
          <a:prstGeom prst="rect">
            <a:avLst/>
          </a:prstGeom>
        </p:spPr>
      </p:pic>
      <p:pic>
        <p:nvPicPr>
          <p:cNvPr id="7" name="Picture 6" descr="cot bk new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043">
            <a:off x="6411956" y="1859935"/>
            <a:ext cx="1779093" cy="26141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817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Selected Co-Authored Publications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853981" y="5620713"/>
            <a:ext cx="5153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Special thanks to Corwin Press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9412539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VIDEO VIEWING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i="1" dirty="0" smtClean="0"/>
              <a:t>Using the DELIVER Tool</a:t>
            </a:r>
            <a:endParaRPr lang="en-US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2959516"/>
            <a:ext cx="3302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3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3" descr="question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901700"/>
            <a:ext cx="86106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2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 advClick="0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7664" y="5562538"/>
            <a:ext cx="810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http://</a:t>
            </a:r>
            <a:r>
              <a:rPr lang="en-US" sz="3600" dirty="0" err="1"/>
              <a:t>coteachingforells.weebly.com</a:t>
            </a:r>
            <a:r>
              <a:rPr lang="en-US" sz="3600" dirty="0"/>
              <a:t>/</a:t>
            </a:r>
          </a:p>
        </p:txBody>
      </p:sp>
      <p:pic>
        <p:nvPicPr>
          <p:cNvPr id="10" name="Picture 9" descr="qrcode.4162118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846" y="2026383"/>
            <a:ext cx="3124032" cy="3124032"/>
          </a:xfrm>
          <a:prstGeom prst="rect">
            <a:avLst/>
          </a:prstGeom>
        </p:spPr>
      </p:pic>
      <p:pic>
        <p:nvPicPr>
          <p:cNvPr id="12" name="Picture 11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311798"/>
            <a:ext cx="5186920" cy="433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585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840"/>
            <a:ext cx="5791200" cy="913028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Agenda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84" y="1417638"/>
            <a:ext cx="6611275" cy="5210424"/>
          </a:xfrm>
        </p:spPr>
        <p:txBody>
          <a:bodyPr>
            <a:normAutofit fontScale="85000" lnSpcReduction="10000"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/>
              <a:t>Establish the rationale for collaborative instructional services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Explore the instructional cycle – </a:t>
            </a:r>
            <a:r>
              <a:rPr lang="en-US" sz="3600" i="1" dirty="0" smtClean="0"/>
              <a:t>co-planning, co-teaching, co-assessment, and reflection</a:t>
            </a:r>
            <a:r>
              <a:rPr lang="en-US" sz="3600" dirty="0" smtClean="0"/>
              <a:t>—through video analysis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Use the </a:t>
            </a:r>
            <a:r>
              <a:rPr lang="en-US" sz="3600" b="1" dirty="0" smtClean="0"/>
              <a:t>DELIVER</a:t>
            </a:r>
            <a:r>
              <a:rPr lang="en-US" sz="3600" dirty="0" smtClean="0"/>
              <a:t> tool to examine instructional practices in the co-taught 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806" y="639355"/>
            <a:ext cx="2247993" cy="181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7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xmlns:p14="http://schemas.microsoft.com/office/powerpoint/2010/main" spd="slow" advClick="0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Why?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399950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i="1" dirty="0" smtClean="0"/>
              <a:t>Why would any school shift away from a pullout/stand alone classes for English learners?</a:t>
            </a:r>
          </a:p>
          <a:p>
            <a:pPr marL="0" indent="0">
              <a:buNone/>
            </a:pPr>
            <a:endParaRPr lang="en-US" sz="4000" i="1" dirty="0"/>
          </a:p>
          <a:p>
            <a:pPr marL="0" indent="0">
              <a:buNone/>
            </a:pPr>
            <a:r>
              <a:rPr lang="en-US" sz="4000" i="1" dirty="0" smtClean="0"/>
              <a:t>What is the most compelling reason for systemic change?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424509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nda Triplet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8" y="1625600"/>
            <a:ext cx="7193058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297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80608" cy="1371600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/>
              <a:t>Reflection for Building Partnerships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i="1" dirty="0" smtClean="0"/>
              <a:t>Developing a structure for formal reflection can enhance decision making and render judgments regarding practices that positively affect student learning </a:t>
            </a:r>
            <a:r>
              <a:rPr lang="en-US" sz="2400" dirty="0" smtClean="0"/>
              <a:t>(Honigsfeld &amp; Dove, 2010)</a:t>
            </a:r>
            <a:r>
              <a:rPr lang="en-US" sz="3200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375066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163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rin and Lis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1" y="1346200"/>
            <a:ext cx="7219844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361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501</TotalTime>
  <Words>636</Words>
  <Application>Microsoft Macintosh PowerPoint</Application>
  <PresentationFormat>On-screen Show (4:3)</PresentationFormat>
  <Paragraphs>142</Paragraphs>
  <Slides>31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Breeze</vt:lpstr>
      <vt:lpstr>Essential</vt:lpstr>
      <vt:lpstr>Seeing Is Believing:  Successful Co-Teaching for English Learners</vt:lpstr>
      <vt:lpstr>Our Collaborations</vt:lpstr>
      <vt:lpstr>Selected Co-Authored Publications</vt:lpstr>
      <vt:lpstr>PowerPoint Presentation</vt:lpstr>
      <vt:lpstr>Agenda</vt:lpstr>
      <vt:lpstr>Why?</vt:lpstr>
      <vt:lpstr>PowerPoint Presentation</vt:lpstr>
      <vt:lpstr>Reflection for Building Partnerships</vt:lpstr>
      <vt:lpstr>PowerPoint Presentation</vt:lpstr>
      <vt:lpstr>POWER WORDS</vt:lpstr>
      <vt:lpstr>Integrated Collaborative Teaching Cycle</vt:lpstr>
      <vt:lpstr>Video Viewing</vt:lpstr>
      <vt:lpstr>Co-Planning</vt:lpstr>
      <vt:lpstr>PowerPoint Presentation</vt:lpstr>
      <vt:lpstr>PowerPoint Presentation</vt:lpstr>
      <vt:lpstr>PowerPoint Presentation</vt:lpstr>
      <vt:lpstr>DELIVER</vt:lpstr>
      <vt:lpstr>Differentiated Instruction</vt:lpstr>
      <vt:lpstr>PowerPoint Presentation</vt:lpstr>
      <vt:lpstr>Student Engagement: SWRL</vt:lpstr>
      <vt:lpstr>Language &amp; Content Objectives</vt:lpstr>
      <vt:lpstr>Instructional Strategies for ELLs</vt:lpstr>
      <vt:lpstr>Varied Co-Teaching Models</vt:lpstr>
      <vt:lpstr>Equity for Co-Teachers</vt:lpstr>
      <vt:lpstr>Equity For Students</vt:lpstr>
      <vt:lpstr>Change the Story</vt:lpstr>
      <vt:lpstr>RIGOR</vt:lpstr>
      <vt:lpstr>PowerPoint Presentation</vt:lpstr>
      <vt:lpstr>Video Case Studies</vt:lpstr>
      <vt:lpstr>VIDEO VIEWING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Seeing Is Believing:  Analyzing Co-Teaching Practices for English Learners </dc:title>
  <dc:creator>Maria Dove</dc:creator>
  <cp:lastModifiedBy>Maria Dove</cp:lastModifiedBy>
  <cp:revision>32</cp:revision>
  <dcterms:created xsi:type="dcterms:W3CDTF">2016-11-02T06:15:44Z</dcterms:created>
  <dcterms:modified xsi:type="dcterms:W3CDTF">2017-10-17T20:03:51Z</dcterms:modified>
</cp:coreProperties>
</file>